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comments/modernComment_105_C1714455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comments/modernComment_117_88B739F0.xml" ContentType="application/vnd.ms-powerpoint.comments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comments/modernComment_12F_9F5BAD5D.xml" ContentType="application/vnd.ms-powerpoint.comments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7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8.xml" ContentType="application/vnd.openxmlformats-officedocument.presentationml.notesSlide+xml"/>
  <Override PartName="/ppt/comments/modernComment_13A_F9A36503.xml" ContentType="application/vnd.ms-powerpoint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9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0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1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2.xml" ContentType="application/vnd.openxmlformats-officedocument.presentationml.notesSlide+xml"/>
  <Override PartName="/ppt/comments/modernComment_140_A7C65678.xml" ContentType="application/vnd.ms-powerpoint.comments+xml"/>
  <Override PartName="/ppt/notesSlides/notesSlide13.xml" ContentType="application/vnd.openxmlformats-officedocument.presentationml.notesSlide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22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3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7.xml" ContentType="application/vnd.openxmlformats-officedocument.presentationml.notesSlide+xml"/>
  <Override PartName="/ppt/comments/modernComment_119_A98C58E3.xml" ContentType="application/vnd.ms-powerpoint.comments+xml"/>
  <Override PartName="/ppt/notesSlides/notesSlide28.xml" ContentType="application/vnd.openxmlformats-officedocument.presentationml.notesSlide+xml"/>
  <Override PartName="/ppt/comments/modernComment_13B_47BBBD8A.xml" ContentType="application/vnd.ms-powerpoint.comments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comments/modernComment_10A_539D1507.xml" ContentType="application/vnd.ms-powerpoint.comments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3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44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7"/>
  </p:notesMasterIdLst>
  <p:handoutMasterIdLst>
    <p:handoutMasterId r:id="rId58"/>
  </p:handoutMasterIdLst>
  <p:sldIdLst>
    <p:sldId id="261" r:id="rId5"/>
    <p:sldId id="300" r:id="rId6"/>
    <p:sldId id="302" r:id="rId7"/>
    <p:sldId id="279" r:id="rId8"/>
    <p:sldId id="344" r:id="rId9"/>
    <p:sldId id="303" r:id="rId10"/>
    <p:sldId id="343" r:id="rId11"/>
    <p:sldId id="314" r:id="rId12"/>
    <p:sldId id="342" r:id="rId13"/>
    <p:sldId id="317" r:id="rId14"/>
    <p:sldId id="330" r:id="rId15"/>
    <p:sldId id="329" r:id="rId16"/>
    <p:sldId id="320" r:id="rId17"/>
    <p:sldId id="341" r:id="rId18"/>
    <p:sldId id="298" r:id="rId19"/>
    <p:sldId id="338" r:id="rId20"/>
    <p:sldId id="337" r:id="rId21"/>
    <p:sldId id="339" r:id="rId22"/>
    <p:sldId id="340" r:id="rId23"/>
    <p:sldId id="287" r:id="rId24"/>
    <p:sldId id="262" r:id="rId25"/>
    <p:sldId id="270" r:id="rId26"/>
    <p:sldId id="278" r:id="rId27"/>
    <p:sldId id="304" r:id="rId28"/>
    <p:sldId id="306" r:id="rId29"/>
    <p:sldId id="309" r:id="rId30"/>
    <p:sldId id="307" r:id="rId31"/>
    <p:sldId id="305" r:id="rId32"/>
    <p:sldId id="281" r:id="rId33"/>
    <p:sldId id="315" r:id="rId34"/>
    <p:sldId id="316" r:id="rId35"/>
    <p:sldId id="319" r:id="rId36"/>
    <p:sldId id="326" r:id="rId37"/>
    <p:sldId id="331" r:id="rId38"/>
    <p:sldId id="347" r:id="rId39"/>
    <p:sldId id="297" r:id="rId40"/>
    <p:sldId id="295" r:id="rId41"/>
    <p:sldId id="296" r:id="rId42"/>
    <p:sldId id="312" r:id="rId43"/>
    <p:sldId id="332" r:id="rId44"/>
    <p:sldId id="311" r:id="rId45"/>
    <p:sldId id="266" r:id="rId46"/>
    <p:sldId id="323" r:id="rId47"/>
    <p:sldId id="328" r:id="rId48"/>
    <p:sldId id="345" r:id="rId49"/>
    <p:sldId id="346" r:id="rId50"/>
    <p:sldId id="324" r:id="rId51"/>
    <p:sldId id="265" r:id="rId52"/>
    <p:sldId id="280" r:id="rId53"/>
    <p:sldId id="288" r:id="rId54"/>
    <p:sldId id="271" r:id="rId55"/>
    <p:sldId id="277" r:id="rId56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14E102-6440-2116-9AFC-9AA71A7671D7}" name="Boppert Leon (HOME/EBT4)" initials="BL(" userId="S::lop1le@bosch.com::49f3f4d7-30b7-4309-a693-72aa46cd1046" providerId="AD"/>
  <p188:author id="{884C66A0-DD3D-67AF-D9A3-6F512E72A25D}" name="Leon Boppert" initials="LB" userId="S::Leon.Boppert@bwedu.de::827c11eb-dd40-48e1-aeb6-ca2602dfd4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A6"/>
    <a:srgbClr val="67AB9F"/>
    <a:srgbClr val="75B6FF"/>
    <a:srgbClr val="0075EB"/>
    <a:srgbClr val="003D7A"/>
    <a:srgbClr val="102236"/>
    <a:srgbClr val="0E3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AB89F-FC8C-4E47-BF1B-70DA4D5F9243}" v="358" dt="2024-01-30T20:23:23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81" autoAdjust="0"/>
    <p:restoredTop sz="73109" autoAdjust="0"/>
  </p:normalViewPr>
  <p:slideViewPr>
    <p:cSldViewPr snapToGrid="0">
      <p:cViewPr varScale="1">
        <p:scale>
          <a:sx n="153" d="100"/>
          <a:sy n="153" d="100"/>
        </p:scale>
        <p:origin x="1470" y="138"/>
      </p:cViewPr>
      <p:guideLst>
        <p:guide pos="294"/>
        <p:guide orient="horz" pos="1620"/>
      </p:guideLst>
    </p:cSldViewPr>
  </p:slideViewPr>
  <p:outlineViewPr>
    <p:cViewPr>
      <p:scale>
        <a:sx n="33" d="100"/>
        <a:sy n="33" d="100"/>
      </p:scale>
      <p:origin x="0" y="-5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microsoft.com/office/2015/10/relationships/revisionInfo" Target="revisionInfo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handoutMaster" Target="handoutMasters/handoutMaster1.xml"/><Relationship Id="rId5" Type="http://schemas.openxmlformats.org/officeDocument/2006/relationships/slide" Target="slides/slide1.xml"/><Relationship Id="rId61" Type="http://schemas.openxmlformats.org/officeDocument/2006/relationships/theme" Target="theme/theme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microsoft.com/office/2018/10/relationships/authors" Target="author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presProps" Target="pres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tableStyles" Target="tableStyle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notesMaster" Target="notesMasters/notesMaster1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viewProps" Target="view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modernComment_105_C1714455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E156BBF5-CEAF-4F92-865C-CC43D1A62C3C}" authorId="{884C66A0-DD3D-67AF-D9A3-6F512E72A25D}" created="2024-08-05T11:20:35.763">
    <pc:sldMkLst xmlns:pc="http://schemas.microsoft.com/office/powerpoint/2013/main/command">
      <pc:docMk/>
      <pc:sldMk cId="3245425749" sldId="261"/>
    </pc:sldMkLst>
    <p188:replyLst>
      <p188:reply id="{ED370336-5A70-41AD-8E08-1C7A01BE6F15}" authorId="{884C66A0-DD3D-67AF-D9A3-6F512E72A25D}" created="2024-08-05T11:44:51.762">
        <p188:txBody>
          <a:bodyPr/>
          <a:lstStyle/>
          <a:p>
            <a:r>
              <a:rPr lang="en-US"/>
              <a:t>Hausaufgabe, diese slides dann an steffen senden</a:t>
            </a:r>
          </a:p>
        </p188:txBody>
      </p188:reply>
    </p188:replyLst>
    <p188:txBody>
      <a:bodyPr/>
      <a:lstStyle/>
      <a:p>
        <a:r>
          <a:rPr lang="en-US"/>
          <a:t>Max 15-18 slides</a:t>
        </a:r>
      </a:p>
    </p188:txBody>
  </p188:cm>
</p188:cmLst>
</file>

<file path=ppt/comments/modernComment_10A_539D15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87F51-3DC1-4DFA-833C-4EAE156379E0}" authorId="{7F14E102-6440-2116-9AFC-9AA71A7671D7}" created="2024-01-31T20:50:29.1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2803463" sldId="266"/>
      <ac:graphicFrameMk id="3" creationId="{5BB8ECEB-CA4A-AD5B-4901-51B4EC0E2520}"/>
    </ac:deMkLst>
    <p188:txBody>
      <a:bodyPr/>
      <a:lstStyle/>
      <a:p>
        <a:r>
          <a:rPr lang="de-DE"/>
          <a:t>What to say for AJ20?</a:t>
        </a:r>
      </a:p>
    </p188:txBody>
  </p188:cm>
</p188:cmLst>
</file>

<file path=ppt/comments/modernComment_117_88B739F0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1EBAD00A-7BA4-49B7-B377-9DD41A4FA776}" authorId="{884C66A0-DD3D-67AF-D9A3-6F512E72A25D}" created="2024-08-05T11:11:27.406">
    <pc:sldMkLst xmlns:pc="http://schemas.microsoft.com/office/powerpoint/2013/main/command">
      <pc:docMk/>
      <pc:sldMk cId="2293709296" sldId="279"/>
    </pc:sldMkLst>
    <p188:replyLst>
      <p188:reply id="{F759AE8B-789F-4A4A-9BAB-55282056D392}" authorId="{884C66A0-DD3D-67AF-D9A3-6F512E72A25D}" created="2024-08-05T11:12:03.794">
        <p188:txBody>
          <a:bodyPr/>
          <a:lstStyle/>
          <a:p>
            <a:r>
              <a:rPr lang="en-US"/>
              <a:t>Engineering vs wissenschaft</a:t>
            </a:r>
          </a:p>
        </p188:txBody>
      </p188:reply>
      <p188:reply id="{9A20AD22-9329-4DEA-91FB-40241E626FF8}" authorId="{884C66A0-DD3D-67AF-D9A3-6F512E72A25D}" created="2024-08-05T11:12:27.445">
        <p188:txBody>
          <a:bodyPr/>
          <a:lstStyle/>
          <a:p>
            <a:r>
              <a:rPr lang="en-US"/>
              <a:t>Explizite forschungsfrage einbirngen?</a:t>
            </a:r>
          </a:p>
        </p188:txBody>
      </p188:reply>
    </p188:replyLst>
    <p188:txBody>
      <a:bodyPr/>
      <a:lstStyle/>
      <a:p>
        <a:r>
          <a:rPr lang="en-US"/>
          <a:t>Wissenschaftliche Ziele und Anforderungen trennen/sortieren?</a:t>
        </a:r>
      </a:p>
    </p188:txBody>
  </p188:cm>
</p188:cmLst>
</file>

<file path=ppt/comments/modernComment_119_A98C58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816AC8-1E09-418C-9753-55649C6919E3}" authorId="{7F14E102-6440-2116-9AFC-9AA71A7671D7}" created="2024-01-30T12:37:52.1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4547299" sldId="281"/>
      <ac:picMk id="8" creationId="{76B4253D-217C-255C-1F20-815B35B82C10}"/>
    </ac:deMkLst>
    <p188:txBody>
      <a:bodyPr/>
      <a:lstStyle/>
      <a:p>
        <a:r>
          <a:rPr lang="de-DE"/>
          <a:t>Welcher Teil am relevantesten?
- Intents, NLU, knowledge base, Beispiel was für Fragen der Bot beantworten konnte</a:t>
        </a:r>
      </a:p>
    </p188:txBody>
  </p188:cm>
</p188:cmLst>
</file>

<file path=ppt/comments/modernComment_12F_9F5BAD5D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4FBF8DFF-D629-4B35-AF86-802DFCE5F599}" authorId="{884C66A0-DD3D-67AF-D9A3-6F512E72A25D}" created="2024-08-05T11:22:34.361">
    <pc:sldMkLst xmlns:pc="http://schemas.microsoft.com/office/powerpoint/2013/main/command">
      <pc:docMk/>
      <pc:sldMk cId="2673585501" sldId="303"/>
    </pc:sldMkLst>
    <p188:replyLst>
      <p188:reply id="{4FBBFCFE-1200-45AC-B6E6-557F76BAA34C}" authorId="{884C66A0-DD3D-67AF-D9A3-6F512E72A25D}" created="2024-08-05T11:27:40.651">
        <p188:txBody>
          <a:bodyPr/>
          <a:lstStyle/>
          <a:p>
            <a:r>
              <a:rPr lang="en-US"/>
              <a:t>Wie habe ich die arbeiten verwendet? 
Wenns einer genau wissen will in der fragerunde</a:t>
            </a:r>
          </a:p>
        </p188:txBody>
      </p188:reply>
    </p188:replyLst>
    <p188:txBody>
      <a:bodyPr/>
      <a:lstStyle/>
      <a:p>
        <a:r>
          <a:rPr lang="en-US"/>
          <a:t>Eventuell die wichtigsten 2 arbeiten pro punkt hier einblenden mit animation ?</a:t>
        </a:r>
      </a:p>
    </p188:txBody>
  </p188:cm>
</p188:cmLst>
</file>

<file path=ppt/comments/modernComment_13A_F9A365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EA6DCA-A3A2-47EF-919E-38FB0275862D}" authorId="{884C66A0-DD3D-67AF-D9A3-6F512E72A25D}" created="2024-07-31T16:22:39.837">
    <pc:sldMkLst xmlns:pc="http://schemas.microsoft.com/office/powerpoint/2013/main/command">
      <pc:docMk/>
      <pc:sldMk cId="4188235011" sldId="314"/>
    </pc:sldMkLst>
    <p188:txBody>
      <a:bodyPr/>
      <a:lstStyle/>
      <a:p>
        <a:r>
          <a:rPr lang="en-US"/>
          <a:t>Was genau zu desing science und empirical research sagen?</a:t>
        </a:r>
      </a:p>
    </p188:txBody>
  </p188:cm>
</p188:cmLst>
</file>

<file path=ppt/comments/modernComment_13B_47BBBD8A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DBACA94-4417-4E75-88ED-A3DB97386F3E}" authorId="{884C66A0-DD3D-67AF-D9A3-6F512E72A25D}" created="2024-08-05T11:31:00.631">
    <pc:sldMkLst xmlns:pc="http://schemas.microsoft.com/office/powerpoint/2013/main/command">
      <pc:docMk/>
      <pc:sldMk cId="1203486090" sldId="315"/>
    </pc:sldMkLst>
    <p188:txBody>
      <a:bodyPr/>
      <a:lstStyle/>
      <a:p>
        <a:r>
          <a:rPr lang="en-US"/>
          <a:t>1,2 stichworte pro pfeil</a:t>
        </a:r>
      </a:p>
    </p188:txBody>
  </p188:cm>
</p188:cmLst>
</file>

<file path=ppt/comments/modernComment_140_A7C65678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512D8479-44A2-47D7-AAEE-DE4169B3B71B}" authorId="{884C66A0-DD3D-67AF-D9A3-6F512E72A25D}" created="2024-08-05T11:36:54.728">
    <pc:sldMkLst xmlns:pc="http://schemas.microsoft.com/office/powerpoint/2013/main/command">
      <pc:docMk/>
      <pc:sldMk cId="2814793336" sldId="320"/>
    </pc:sldMkLst>
    <p188:txBody>
      <a:bodyPr/>
      <a:lstStyle/>
      <a:p>
        <a:r>
          <a:rPr lang="en-US"/>
          <a:t>Nur ein beispiel rauspicken oder so
</a:t>
        </a:r>
      </a:p>
    </p188:txBody>
  </p188:cm>
</p188:cmLst>
</file>

<file path=ppt/diagrams/_rels/data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ata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svg"/></Relationships>
</file>

<file path=ppt/diagrams/_rels/drawing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svg"/><Relationship Id="rId1" Type="http://schemas.openxmlformats.org/officeDocument/2006/relationships/image" Target="../media/image40.png"/><Relationship Id="rId4" Type="http://schemas.openxmlformats.org/officeDocument/2006/relationships/image" Target="../media/image4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5.svg"/><Relationship Id="rId1" Type="http://schemas.openxmlformats.org/officeDocument/2006/relationships/image" Target="../media/image44.png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diagrams/_rels/drawing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4.svg"/><Relationship Id="rId3" Type="http://schemas.openxmlformats.org/officeDocument/2006/relationships/image" Target="../media/image109.png"/><Relationship Id="rId7" Type="http://schemas.openxmlformats.org/officeDocument/2006/relationships/image" Target="../media/image113.png"/><Relationship Id="rId2" Type="http://schemas.openxmlformats.org/officeDocument/2006/relationships/image" Target="../media/image108.svg"/><Relationship Id="rId1" Type="http://schemas.openxmlformats.org/officeDocument/2006/relationships/image" Target="../media/image107.png"/><Relationship Id="rId6" Type="http://schemas.openxmlformats.org/officeDocument/2006/relationships/image" Target="../media/image112.svg"/><Relationship Id="rId5" Type="http://schemas.openxmlformats.org/officeDocument/2006/relationships/image" Target="../media/image111.png"/><Relationship Id="rId4" Type="http://schemas.openxmlformats.org/officeDocument/2006/relationships/image" Target="../media/image110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DC4E6DCD-5383-466E-9069-A76F2440D068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671EDB-CE8E-45C0-A20E-9F16585D7060}">
      <dgm:prSet phldrT="[Text]" custT="1"/>
      <dgm:spPr/>
      <dgm:t>
        <a:bodyPr/>
        <a:lstStyle/>
        <a:p>
          <a:r>
            <a:rPr lang="de-DE" sz="1800" dirty="0" err="1"/>
            <a:t>Scientifical</a:t>
          </a:r>
          <a:endParaRPr lang="en-US" sz="1800" dirty="0"/>
        </a:p>
      </dgm:t>
    </dgm:pt>
    <dgm:pt modelId="{5B047391-727F-4D54-8CA5-A346866097DB}" type="parTrans" cxnId="{BF2CD4B6-A4E3-4F16-AF96-18E4E9D96F3F}">
      <dgm:prSet/>
      <dgm:spPr/>
      <dgm:t>
        <a:bodyPr/>
        <a:lstStyle/>
        <a:p>
          <a:endParaRPr lang="en-US"/>
        </a:p>
      </dgm:t>
    </dgm:pt>
    <dgm:pt modelId="{4AA007FC-7CE1-4455-8FF0-7F68A3F5D430}" type="sibTrans" cxnId="{BF2CD4B6-A4E3-4F16-AF96-18E4E9D96F3F}">
      <dgm:prSet/>
      <dgm:spPr/>
      <dgm:t>
        <a:bodyPr/>
        <a:lstStyle/>
        <a:p>
          <a:endParaRPr lang="en-US"/>
        </a:p>
      </dgm:t>
    </dgm:pt>
    <dgm:pt modelId="{D942AC1B-56D8-4E3D-AD8B-E452B11C583A}">
      <dgm:prSet phldrT="[Text]"/>
      <dgm:spPr/>
      <dgm:t>
        <a:bodyPr/>
        <a:lstStyle/>
        <a:p>
          <a:r>
            <a:rPr lang="de-DE" dirty="0" err="1">
              <a:latin typeface="+mn-lt"/>
            </a:rPr>
            <a:t>What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kind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of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customization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of</a:t>
          </a:r>
          <a:r>
            <a:rPr lang="de-DE" dirty="0">
              <a:latin typeface="+mn-lt"/>
            </a:rPr>
            <a:t> a LLM </a:t>
          </a:r>
          <a:r>
            <a:rPr lang="de-DE" dirty="0" err="1">
              <a:latin typeface="+mn-lt"/>
            </a:rPr>
            <a:t>is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necessary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how</a:t>
          </a:r>
          <a:r>
            <a:rPr lang="de-DE" dirty="0">
              <a:latin typeface="+mn-lt"/>
            </a:rPr>
            <a:t> do different LLMs perform?</a:t>
          </a:r>
          <a:endParaRPr lang="de-DE" dirty="0"/>
        </a:p>
      </dgm:t>
    </dgm:pt>
    <dgm:pt modelId="{A1B5AA6B-FCA9-4F32-A098-0C452F47A08C}" type="parTrans" cxnId="{091A5FB0-B558-4283-AD6F-0D9512794046}">
      <dgm:prSet/>
      <dgm:spPr/>
      <dgm:t>
        <a:bodyPr/>
        <a:lstStyle/>
        <a:p>
          <a:endParaRPr lang="en-US"/>
        </a:p>
      </dgm:t>
    </dgm:pt>
    <dgm:pt modelId="{5932192D-45DE-4DA0-B714-2FD7ECC94D56}" type="sibTrans" cxnId="{091A5FB0-B558-4283-AD6F-0D9512794046}">
      <dgm:prSet/>
      <dgm:spPr/>
      <dgm:t>
        <a:bodyPr/>
        <a:lstStyle/>
        <a:p>
          <a:endParaRPr lang="en-US"/>
        </a:p>
      </dgm:t>
    </dgm:pt>
    <dgm:pt modelId="{57D770B8-9E27-4DA2-9DA6-A050AAAA1F69}">
      <dgm:prSet phldrT="[Text]"/>
      <dgm:spPr/>
      <dgm:t>
        <a:bodyPr/>
        <a:lstStyle/>
        <a:p>
          <a:r>
            <a:rPr lang="en-US" b="0" i="0" dirty="0"/>
            <a:t>Is it plausible to develop such a chatbot especially regarding explainability and usability?</a:t>
          </a:r>
          <a:endParaRPr lang="de-DE" dirty="0">
            <a:latin typeface="+mn-lt"/>
          </a:endParaRPr>
        </a:p>
      </dgm:t>
    </dgm:pt>
    <dgm:pt modelId="{FC9A5E66-4F10-477B-887D-D0BE2998D636}" type="parTrans" cxnId="{BE25390D-11E1-454F-9029-E30422969C60}">
      <dgm:prSet/>
      <dgm:spPr/>
      <dgm:t>
        <a:bodyPr/>
        <a:lstStyle/>
        <a:p>
          <a:endParaRPr lang="en-US"/>
        </a:p>
      </dgm:t>
    </dgm:pt>
    <dgm:pt modelId="{13F30638-0AB2-4E6D-9744-B5320B10873D}" type="sibTrans" cxnId="{BE25390D-11E1-454F-9029-E30422969C60}">
      <dgm:prSet/>
      <dgm:spPr/>
      <dgm:t>
        <a:bodyPr/>
        <a:lstStyle/>
        <a:p>
          <a:endParaRPr lang="en-US"/>
        </a:p>
      </dgm:t>
    </dgm:pt>
    <dgm:pt modelId="{FEDFDA03-0936-4809-955B-2861103F01FA}" type="pres">
      <dgm:prSet presAssocID="{DC4E6DCD-5383-466E-9069-A76F2440D068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27911F20-8450-4730-90D6-8C3DF074F194}" type="pres">
      <dgm:prSet presAssocID="{7C671EDB-CE8E-45C0-A20E-9F16585D7060}" presName="root" presStyleCnt="0">
        <dgm:presLayoutVars>
          <dgm:chMax/>
          <dgm:chPref val="4"/>
        </dgm:presLayoutVars>
      </dgm:prSet>
      <dgm:spPr/>
    </dgm:pt>
    <dgm:pt modelId="{1129F5FF-BDBC-47A8-A296-9F1F7D11D121}" type="pres">
      <dgm:prSet presAssocID="{7C671EDB-CE8E-45C0-A20E-9F16585D7060}" presName="rootComposite" presStyleCnt="0">
        <dgm:presLayoutVars/>
      </dgm:prSet>
      <dgm:spPr/>
    </dgm:pt>
    <dgm:pt modelId="{D8181086-ED10-465C-98B6-0001FD3E6018}" type="pres">
      <dgm:prSet presAssocID="{7C671EDB-CE8E-45C0-A20E-9F16585D7060}" presName="rootText" presStyleLbl="node0" presStyleIdx="0" presStyleCnt="1">
        <dgm:presLayoutVars>
          <dgm:chMax/>
          <dgm:chPref val="4"/>
        </dgm:presLayoutVars>
      </dgm:prSet>
      <dgm:spPr/>
    </dgm:pt>
    <dgm:pt modelId="{0CE68D1C-A75B-4D40-8B92-EEF9ABEFF6F9}" type="pres">
      <dgm:prSet presAssocID="{7C671EDB-CE8E-45C0-A20E-9F16585D7060}" presName="childShape" presStyleCnt="0">
        <dgm:presLayoutVars>
          <dgm:chMax val="0"/>
          <dgm:chPref val="0"/>
        </dgm:presLayoutVars>
      </dgm:prSet>
      <dgm:spPr/>
    </dgm:pt>
    <dgm:pt modelId="{CF3269AD-6D0C-4F03-86C3-9BC7031BDEA1}" type="pres">
      <dgm:prSet presAssocID="{D942AC1B-56D8-4E3D-AD8B-E452B11C583A}" presName="childComposite" presStyleCnt="0">
        <dgm:presLayoutVars>
          <dgm:chMax val="0"/>
          <dgm:chPref val="0"/>
        </dgm:presLayoutVars>
      </dgm:prSet>
      <dgm:spPr/>
    </dgm:pt>
    <dgm:pt modelId="{B2C5FA10-5FD0-4440-AC04-11CC1E6E2CD8}" type="pres">
      <dgm:prSet presAssocID="{D942AC1B-56D8-4E3D-AD8B-E452B11C583A}" presName="Image" presStyleLbl="node1" presStyleIdx="0" presStyleCnt="2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Einstellungen mit einfarbiger Füllung"/>
        </a:ext>
      </dgm:extLst>
    </dgm:pt>
    <dgm:pt modelId="{AEEBEBC5-7E27-41C2-BFE9-7FADC191D729}" type="pres">
      <dgm:prSet presAssocID="{D942AC1B-56D8-4E3D-AD8B-E452B11C583A}" presName="childText" presStyleLbl="lnNode1" presStyleIdx="0" presStyleCnt="2" custScaleY="123010">
        <dgm:presLayoutVars>
          <dgm:chMax val="0"/>
          <dgm:chPref val="0"/>
          <dgm:bulletEnabled val="1"/>
        </dgm:presLayoutVars>
      </dgm:prSet>
      <dgm:spPr/>
    </dgm:pt>
    <dgm:pt modelId="{F4329209-7398-441C-96CE-5464F5032A17}" type="pres">
      <dgm:prSet presAssocID="{57D770B8-9E27-4DA2-9DA6-A050AAAA1F69}" presName="childComposite" presStyleCnt="0">
        <dgm:presLayoutVars>
          <dgm:chMax val="0"/>
          <dgm:chPref val="0"/>
        </dgm:presLayoutVars>
      </dgm:prSet>
      <dgm:spPr/>
    </dgm:pt>
    <dgm:pt modelId="{8B729598-6AB5-433A-9601-FDFA42E96FEB}" type="pres">
      <dgm:prSet presAssocID="{57D770B8-9E27-4DA2-9DA6-A050AAAA1F69}" presName="Image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916B4887-5166-48F9-A003-04496E4A4EC3}" type="pres">
      <dgm:prSet presAssocID="{57D770B8-9E27-4DA2-9DA6-A050AAAA1F69}" presName="childText" presStyleLbl="lnNode1" presStyleIdx="1" presStyleCnt="2" custScaleY="132054">
        <dgm:presLayoutVars>
          <dgm:chMax val="0"/>
          <dgm:chPref val="0"/>
          <dgm:bulletEnabled val="1"/>
        </dgm:presLayoutVars>
      </dgm:prSet>
      <dgm:spPr/>
    </dgm:pt>
  </dgm:ptLst>
  <dgm:cxnLst>
    <dgm:cxn modelId="{BE25390D-11E1-454F-9029-E30422969C60}" srcId="{7C671EDB-CE8E-45C0-A20E-9F16585D7060}" destId="{57D770B8-9E27-4DA2-9DA6-A050AAAA1F69}" srcOrd="1" destOrd="0" parTransId="{FC9A5E66-4F10-477B-887D-D0BE2998D636}" sibTransId="{13F30638-0AB2-4E6D-9744-B5320B10873D}"/>
    <dgm:cxn modelId="{8F402A4B-FEBB-4035-910D-4FDE878ABDC7}" type="presOf" srcId="{7C671EDB-CE8E-45C0-A20E-9F16585D7060}" destId="{D8181086-ED10-465C-98B6-0001FD3E6018}" srcOrd="0" destOrd="0" presId="urn:microsoft.com/office/officeart/2008/layout/PictureAccentList"/>
    <dgm:cxn modelId="{9C5EA352-8561-45C5-A140-341262829093}" type="presOf" srcId="{57D770B8-9E27-4DA2-9DA6-A050AAAA1F69}" destId="{916B4887-5166-48F9-A003-04496E4A4EC3}" srcOrd="0" destOrd="0" presId="urn:microsoft.com/office/officeart/2008/layout/PictureAccentList"/>
    <dgm:cxn modelId="{4063148B-02A6-4059-BBDD-A716C47B26DA}" type="presOf" srcId="{D942AC1B-56D8-4E3D-AD8B-E452B11C583A}" destId="{AEEBEBC5-7E27-41C2-BFE9-7FADC191D729}" srcOrd="0" destOrd="0" presId="urn:microsoft.com/office/officeart/2008/layout/PictureAccentList"/>
    <dgm:cxn modelId="{091A5FB0-B558-4283-AD6F-0D9512794046}" srcId="{7C671EDB-CE8E-45C0-A20E-9F16585D7060}" destId="{D942AC1B-56D8-4E3D-AD8B-E452B11C583A}" srcOrd="0" destOrd="0" parTransId="{A1B5AA6B-FCA9-4F32-A098-0C452F47A08C}" sibTransId="{5932192D-45DE-4DA0-B714-2FD7ECC94D56}"/>
    <dgm:cxn modelId="{BF2CD4B6-A4E3-4F16-AF96-18E4E9D96F3F}" srcId="{DC4E6DCD-5383-466E-9069-A76F2440D068}" destId="{7C671EDB-CE8E-45C0-A20E-9F16585D7060}" srcOrd="0" destOrd="0" parTransId="{5B047391-727F-4D54-8CA5-A346866097DB}" sibTransId="{4AA007FC-7CE1-4455-8FF0-7F68A3F5D430}"/>
    <dgm:cxn modelId="{FB9709F3-3061-402D-8CB9-6DBA86A4CBD5}" type="presOf" srcId="{DC4E6DCD-5383-466E-9069-A76F2440D068}" destId="{FEDFDA03-0936-4809-955B-2861103F01FA}" srcOrd="0" destOrd="0" presId="urn:microsoft.com/office/officeart/2008/layout/PictureAccentList"/>
    <dgm:cxn modelId="{77807AB6-CAE2-4019-90BD-5F787EF80944}" type="presParOf" srcId="{FEDFDA03-0936-4809-955B-2861103F01FA}" destId="{27911F20-8450-4730-90D6-8C3DF074F194}" srcOrd="0" destOrd="0" presId="urn:microsoft.com/office/officeart/2008/layout/PictureAccentList"/>
    <dgm:cxn modelId="{48761162-B869-49B0-9045-31F72C4E8D8C}" type="presParOf" srcId="{27911F20-8450-4730-90D6-8C3DF074F194}" destId="{1129F5FF-BDBC-47A8-A296-9F1F7D11D121}" srcOrd="0" destOrd="0" presId="urn:microsoft.com/office/officeart/2008/layout/PictureAccentList"/>
    <dgm:cxn modelId="{E638DC3E-0AE5-43AC-9E10-2FEDCA3E0000}" type="presParOf" srcId="{1129F5FF-BDBC-47A8-A296-9F1F7D11D121}" destId="{D8181086-ED10-465C-98B6-0001FD3E6018}" srcOrd="0" destOrd="0" presId="urn:microsoft.com/office/officeart/2008/layout/PictureAccentList"/>
    <dgm:cxn modelId="{70708EB2-CE42-4E32-B4D9-88496EB22A9C}" type="presParOf" srcId="{27911F20-8450-4730-90D6-8C3DF074F194}" destId="{0CE68D1C-A75B-4D40-8B92-EEF9ABEFF6F9}" srcOrd="1" destOrd="0" presId="urn:microsoft.com/office/officeart/2008/layout/PictureAccentList"/>
    <dgm:cxn modelId="{858A5B7F-CFEF-4F94-A93E-F2405109DBB9}" type="presParOf" srcId="{0CE68D1C-A75B-4D40-8B92-EEF9ABEFF6F9}" destId="{CF3269AD-6D0C-4F03-86C3-9BC7031BDEA1}" srcOrd="0" destOrd="0" presId="urn:microsoft.com/office/officeart/2008/layout/PictureAccentList"/>
    <dgm:cxn modelId="{9D6CDFB8-7F04-414B-9568-7B44B91ADE1A}" type="presParOf" srcId="{CF3269AD-6D0C-4F03-86C3-9BC7031BDEA1}" destId="{B2C5FA10-5FD0-4440-AC04-11CC1E6E2CD8}" srcOrd="0" destOrd="0" presId="urn:microsoft.com/office/officeart/2008/layout/PictureAccentList"/>
    <dgm:cxn modelId="{C1F20359-3EA4-42EB-8388-C50AA760894C}" type="presParOf" srcId="{CF3269AD-6D0C-4F03-86C3-9BC7031BDEA1}" destId="{AEEBEBC5-7E27-41C2-BFE9-7FADC191D729}" srcOrd="1" destOrd="0" presId="urn:microsoft.com/office/officeart/2008/layout/PictureAccentList"/>
    <dgm:cxn modelId="{5F92C6DF-76EA-4D1D-A859-CA314C0D8A5A}" type="presParOf" srcId="{0CE68D1C-A75B-4D40-8B92-EEF9ABEFF6F9}" destId="{F4329209-7398-441C-96CE-5464F5032A17}" srcOrd="1" destOrd="0" presId="urn:microsoft.com/office/officeart/2008/layout/PictureAccentList"/>
    <dgm:cxn modelId="{DD49EABA-36CA-4810-B963-4D5CC1927B5A}" type="presParOf" srcId="{F4329209-7398-441C-96CE-5464F5032A17}" destId="{8B729598-6AB5-433A-9601-FDFA42E96FEB}" srcOrd="0" destOrd="0" presId="urn:microsoft.com/office/officeart/2008/layout/PictureAccentList"/>
    <dgm:cxn modelId="{4CBD3CD0-5B34-421C-81CD-5FED74C4DFD3}" type="presParOf" srcId="{F4329209-7398-441C-96CE-5464F5032A17}" destId="{916B4887-5166-48F9-A003-04496E4A4EC3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8DBCCD88-F0AE-4870-95E6-B1D2830E7CEF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de-DE"/>
        </a:p>
      </dgm:t>
    </dgm:pt>
    <dgm:pt modelId="{DC22103F-F216-4DD9-902D-937D6A4B8D84}">
      <dgm:prSet/>
      <dgm:spPr/>
      <dgm:t>
        <a:bodyPr/>
        <a:lstStyle/>
        <a:p>
          <a:r>
            <a:rPr lang="de-DE" i="1" dirty="0"/>
            <a:t>FROM llama3:instruct</a:t>
          </a:r>
          <a:endParaRPr lang="de-DE" dirty="0"/>
        </a:p>
      </dgm:t>
    </dgm:pt>
    <dgm:pt modelId="{26969236-437E-47DF-81B6-4B9222D5A7DB}" type="parTrans" cxnId="{7DBD8B60-A60A-45E7-A6F7-DFFA2EC46140}">
      <dgm:prSet/>
      <dgm:spPr/>
      <dgm:t>
        <a:bodyPr/>
        <a:lstStyle/>
        <a:p>
          <a:endParaRPr lang="de-DE"/>
        </a:p>
      </dgm:t>
    </dgm:pt>
    <dgm:pt modelId="{1792D8E5-9688-448A-BF67-84ADAD1B531A}" type="sibTrans" cxnId="{7DBD8B60-A60A-45E7-A6F7-DFFA2EC46140}">
      <dgm:prSet/>
      <dgm:spPr/>
      <dgm:t>
        <a:bodyPr/>
        <a:lstStyle/>
        <a:p>
          <a:endParaRPr lang="de-DE"/>
        </a:p>
      </dgm:t>
    </dgm:pt>
    <dgm:pt modelId="{F3BA54CB-723D-4AD1-A8EA-4ACBBF97CA1B}">
      <dgm:prSet/>
      <dgm:spPr/>
      <dgm:t>
        <a:bodyPr/>
        <a:lstStyle/>
        <a:p>
          <a:r>
            <a:rPr lang="de-DE" i="1" dirty="0"/>
            <a:t>PARAMETER </a:t>
          </a:r>
          <a:r>
            <a:rPr lang="de-DE" i="1" dirty="0" err="1"/>
            <a:t>temperature</a:t>
          </a:r>
          <a:r>
            <a:rPr lang="de-DE" i="1" dirty="0"/>
            <a:t> 0.95</a:t>
          </a:r>
          <a:endParaRPr lang="de-DE" dirty="0"/>
        </a:p>
      </dgm:t>
    </dgm:pt>
    <dgm:pt modelId="{BE6FC0C5-55B5-4E80-AF6B-6EC95AD1E77C}" type="parTrans" cxnId="{7874A045-7B88-4626-ADA6-CF3AD0B5C1D6}">
      <dgm:prSet/>
      <dgm:spPr/>
      <dgm:t>
        <a:bodyPr/>
        <a:lstStyle/>
        <a:p>
          <a:endParaRPr lang="de-DE"/>
        </a:p>
      </dgm:t>
    </dgm:pt>
    <dgm:pt modelId="{E3830A6A-9997-44AF-84B0-2525E6F51E66}" type="sibTrans" cxnId="{7874A045-7B88-4626-ADA6-CF3AD0B5C1D6}">
      <dgm:prSet/>
      <dgm:spPr/>
      <dgm:t>
        <a:bodyPr/>
        <a:lstStyle/>
        <a:p>
          <a:endParaRPr lang="de-DE"/>
        </a:p>
      </dgm:t>
    </dgm:pt>
    <dgm:pt modelId="{F4DB7835-7A1D-4A0D-B379-C563AEC48C2B}">
      <dgm:prSet/>
      <dgm:spPr/>
      <dgm:t>
        <a:bodyPr/>
        <a:lstStyle/>
        <a:p>
          <a:r>
            <a:rPr lang="en-US" dirty="0"/>
            <a:t>SYSTEM “””</a:t>
          </a:r>
        </a:p>
        <a:p>
          <a:r>
            <a:rPr lang="en-US" dirty="0"/>
            <a:t>You are '</a:t>
          </a:r>
          <a:r>
            <a:rPr lang="en-US" dirty="0" err="1"/>
            <a:t>SHBot</a:t>
          </a:r>
          <a:r>
            <a:rPr lang="en-US" dirty="0"/>
            <a:t>' (Smart Home Bot), a helpful AI Assistant that controls smart home devices. Complete tasks or answer questions based on a provided device list. “””</a:t>
          </a:r>
          <a:endParaRPr lang="de-DE" dirty="0"/>
        </a:p>
      </dgm:t>
    </dgm:pt>
    <dgm:pt modelId="{B6434708-6A35-4DA4-994A-CEC4581A0323}" type="parTrans" cxnId="{22302593-0C1B-4C08-84B5-7B0CFDD8A183}">
      <dgm:prSet/>
      <dgm:spPr/>
      <dgm:t>
        <a:bodyPr/>
        <a:lstStyle/>
        <a:p>
          <a:endParaRPr lang="de-DE"/>
        </a:p>
      </dgm:t>
    </dgm:pt>
    <dgm:pt modelId="{F6C9CD66-1438-4EB2-8267-15143CCE6FB4}" type="sibTrans" cxnId="{22302593-0C1B-4C08-84B5-7B0CFDD8A183}">
      <dgm:prSet/>
      <dgm:spPr/>
      <dgm:t>
        <a:bodyPr/>
        <a:lstStyle/>
        <a:p>
          <a:endParaRPr lang="de-DE"/>
        </a:p>
      </dgm:t>
    </dgm:pt>
    <dgm:pt modelId="{AD5F3B96-9156-4F6B-A2CD-1099ACF65E13}">
      <dgm:prSet/>
      <dgm:spPr/>
      <dgm:t>
        <a:bodyPr/>
        <a:lstStyle/>
        <a:p>
          <a:r>
            <a:rPr lang="en-US" dirty="0"/>
            <a:t>MESSAGE user Can you turn on my TV? </a:t>
          </a:r>
          <a:br>
            <a:rPr lang="en-US" dirty="0"/>
          </a:br>
          <a:r>
            <a:rPr lang="en-US" dirty="0"/>
            <a:t>MESSAGE assistant Sure, turning on the TV now. </a:t>
          </a:r>
          <a:r>
            <a:rPr lang="en-US" i="1" dirty="0"/>
            <a:t>{ "action": "turn-on", "</a:t>
          </a:r>
          <a:r>
            <a:rPr lang="en-US" i="1" dirty="0" err="1"/>
            <a:t>deviceID</a:t>
          </a:r>
          <a:r>
            <a:rPr lang="en-US" i="1" dirty="0"/>
            <a:t>": "device123", "device": "POWER_METER_SWITCH", "room": "</a:t>
          </a:r>
          <a:r>
            <a:rPr lang="en-US" i="1" dirty="0" err="1"/>
            <a:t>Schlafzimmer</a:t>
          </a:r>
          <a:r>
            <a:rPr lang="en-US" i="1" dirty="0"/>
            <a:t>", "name": "TV" }</a:t>
          </a:r>
          <a:endParaRPr lang="de-DE" dirty="0"/>
        </a:p>
      </dgm:t>
    </dgm:pt>
    <dgm:pt modelId="{79D7B21F-8BDB-4188-B56F-BCACEFD7F1A5}" type="parTrans" cxnId="{6ED418F1-B74E-471D-A862-D7D0DD1F72B2}">
      <dgm:prSet/>
      <dgm:spPr/>
      <dgm:t>
        <a:bodyPr/>
        <a:lstStyle/>
        <a:p>
          <a:endParaRPr lang="de-DE"/>
        </a:p>
      </dgm:t>
    </dgm:pt>
    <dgm:pt modelId="{C990BBFC-7548-42F1-9201-73950F75443C}" type="sibTrans" cxnId="{6ED418F1-B74E-471D-A862-D7D0DD1F72B2}">
      <dgm:prSet/>
      <dgm:spPr/>
      <dgm:t>
        <a:bodyPr/>
        <a:lstStyle/>
        <a:p>
          <a:endParaRPr lang="de-DE"/>
        </a:p>
      </dgm:t>
    </dgm:pt>
    <dgm:pt modelId="{A3DE41FC-CC07-4140-BD5B-5001EEB0630D}" type="pres">
      <dgm:prSet presAssocID="{8DBCCD88-F0AE-4870-95E6-B1D2830E7CEF}" presName="linear" presStyleCnt="0">
        <dgm:presLayoutVars>
          <dgm:animLvl val="lvl"/>
          <dgm:resizeHandles val="exact"/>
        </dgm:presLayoutVars>
      </dgm:prSet>
      <dgm:spPr/>
    </dgm:pt>
    <dgm:pt modelId="{2CBC654E-0C9E-4356-B2FE-CEB0D09C4679}" type="pres">
      <dgm:prSet presAssocID="{DC22103F-F216-4DD9-902D-937D6A4B8D84}" presName="parentText" presStyleLbl="node1" presStyleIdx="0" presStyleCnt="4" custScaleY="31108">
        <dgm:presLayoutVars>
          <dgm:chMax val="0"/>
          <dgm:bulletEnabled val="1"/>
        </dgm:presLayoutVars>
      </dgm:prSet>
      <dgm:spPr/>
    </dgm:pt>
    <dgm:pt modelId="{053EF954-5232-41E1-994F-09B53BE6FAED}" type="pres">
      <dgm:prSet presAssocID="{1792D8E5-9688-448A-BF67-84ADAD1B531A}" presName="spacer" presStyleCnt="0"/>
      <dgm:spPr/>
    </dgm:pt>
    <dgm:pt modelId="{E76BC58B-0663-44F5-B576-7D0266599421}" type="pres">
      <dgm:prSet presAssocID="{F3BA54CB-723D-4AD1-A8EA-4ACBBF97CA1B}" presName="parentText" presStyleLbl="node1" presStyleIdx="1" presStyleCnt="4" custScaleY="35008">
        <dgm:presLayoutVars>
          <dgm:chMax val="0"/>
          <dgm:bulletEnabled val="1"/>
        </dgm:presLayoutVars>
      </dgm:prSet>
      <dgm:spPr/>
    </dgm:pt>
    <dgm:pt modelId="{F761EFF3-26D0-479B-9925-2BD0E2B27FA5}" type="pres">
      <dgm:prSet presAssocID="{E3830A6A-9997-44AF-84B0-2525E6F51E66}" presName="spacer" presStyleCnt="0"/>
      <dgm:spPr/>
    </dgm:pt>
    <dgm:pt modelId="{9BFE04C3-1FB6-48A4-9A48-11E3BA7D25FE}" type="pres">
      <dgm:prSet presAssocID="{F4DB7835-7A1D-4A0D-B379-C563AEC48C2B}" presName="parentText" presStyleLbl="node1" presStyleIdx="2" presStyleCnt="4" custScaleY="80769">
        <dgm:presLayoutVars>
          <dgm:chMax val="0"/>
          <dgm:bulletEnabled val="1"/>
        </dgm:presLayoutVars>
      </dgm:prSet>
      <dgm:spPr/>
    </dgm:pt>
    <dgm:pt modelId="{ADFEDE00-28B0-49F8-8563-D60E06F592A9}" type="pres">
      <dgm:prSet presAssocID="{F6C9CD66-1438-4EB2-8267-15143CCE6FB4}" presName="spacer" presStyleCnt="0"/>
      <dgm:spPr/>
    </dgm:pt>
    <dgm:pt modelId="{0EB0F08C-2C8B-4CE3-B420-2A81738B3A33}" type="pres">
      <dgm:prSet presAssocID="{AD5F3B96-9156-4F6B-A2CD-1099ACF65E1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F55EC21-A5C5-4C32-89F8-C3C896A263C8}" type="presOf" srcId="{F3BA54CB-723D-4AD1-A8EA-4ACBBF97CA1B}" destId="{E76BC58B-0663-44F5-B576-7D0266599421}" srcOrd="0" destOrd="0" presId="urn:microsoft.com/office/officeart/2005/8/layout/vList2"/>
    <dgm:cxn modelId="{7DBD8B60-A60A-45E7-A6F7-DFFA2EC46140}" srcId="{8DBCCD88-F0AE-4870-95E6-B1D2830E7CEF}" destId="{DC22103F-F216-4DD9-902D-937D6A4B8D84}" srcOrd="0" destOrd="0" parTransId="{26969236-437E-47DF-81B6-4B9222D5A7DB}" sibTransId="{1792D8E5-9688-448A-BF67-84ADAD1B531A}"/>
    <dgm:cxn modelId="{7874A045-7B88-4626-ADA6-CF3AD0B5C1D6}" srcId="{8DBCCD88-F0AE-4870-95E6-B1D2830E7CEF}" destId="{F3BA54CB-723D-4AD1-A8EA-4ACBBF97CA1B}" srcOrd="1" destOrd="0" parTransId="{BE6FC0C5-55B5-4E80-AF6B-6EC95AD1E77C}" sibTransId="{E3830A6A-9997-44AF-84B0-2525E6F51E66}"/>
    <dgm:cxn modelId="{23CCD891-DC8F-455D-83AD-332AE5A37823}" type="presOf" srcId="{AD5F3B96-9156-4F6B-A2CD-1099ACF65E13}" destId="{0EB0F08C-2C8B-4CE3-B420-2A81738B3A33}" srcOrd="0" destOrd="0" presId="urn:microsoft.com/office/officeart/2005/8/layout/vList2"/>
    <dgm:cxn modelId="{22302593-0C1B-4C08-84B5-7B0CFDD8A183}" srcId="{8DBCCD88-F0AE-4870-95E6-B1D2830E7CEF}" destId="{F4DB7835-7A1D-4A0D-B379-C563AEC48C2B}" srcOrd="2" destOrd="0" parTransId="{B6434708-6A35-4DA4-994A-CEC4581A0323}" sibTransId="{F6C9CD66-1438-4EB2-8267-15143CCE6FB4}"/>
    <dgm:cxn modelId="{7366CACD-C9B3-4E87-A800-CA1D1558B9CD}" type="presOf" srcId="{F4DB7835-7A1D-4A0D-B379-C563AEC48C2B}" destId="{9BFE04C3-1FB6-48A4-9A48-11E3BA7D25FE}" srcOrd="0" destOrd="0" presId="urn:microsoft.com/office/officeart/2005/8/layout/vList2"/>
    <dgm:cxn modelId="{244604ED-6E19-4526-8442-F0024720F979}" type="presOf" srcId="{DC22103F-F216-4DD9-902D-937D6A4B8D84}" destId="{2CBC654E-0C9E-4356-B2FE-CEB0D09C4679}" srcOrd="0" destOrd="0" presId="urn:microsoft.com/office/officeart/2005/8/layout/vList2"/>
    <dgm:cxn modelId="{6ED418F1-B74E-471D-A862-D7D0DD1F72B2}" srcId="{8DBCCD88-F0AE-4870-95E6-B1D2830E7CEF}" destId="{AD5F3B96-9156-4F6B-A2CD-1099ACF65E13}" srcOrd="3" destOrd="0" parTransId="{79D7B21F-8BDB-4188-B56F-BCACEFD7F1A5}" sibTransId="{C990BBFC-7548-42F1-9201-73950F75443C}"/>
    <dgm:cxn modelId="{88439DF4-B74A-42E7-8BC5-6E91756450F0}" type="presOf" srcId="{8DBCCD88-F0AE-4870-95E6-B1D2830E7CEF}" destId="{A3DE41FC-CC07-4140-BD5B-5001EEB0630D}" srcOrd="0" destOrd="0" presId="urn:microsoft.com/office/officeart/2005/8/layout/vList2"/>
    <dgm:cxn modelId="{E03C6FB8-511E-4D38-ACEA-AF20534153A2}" type="presParOf" srcId="{A3DE41FC-CC07-4140-BD5B-5001EEB0630D}" destId="{2CBC654E-0C9E-4356-B2FE-CEB0D09C4679}" srcOrd="0" destOrd="0" presId="urn:microsoft.com/office/officeart/2005/8/layout/vList2"/>
    <dgm:cxn modelId="{E82FD945-07D2-48C1-A213-CF8E6B516D33}" type="presParOf" srcId="{A3DE41FC-CC07-4140-BD5B-5001EEB0630D}" destId="{053EF954-5232-41E1-994F-09B53BE6FAED}" srcOrd="1" destOrd="0" presId="urn:microsoft.com/office/officeart/2005/8/layout/vList2"/>
    <dgm:cxn modelId="{0AAC0EFB-DB21-488C-9E18-E3D87175B84D}" type="presParOf" srcId="{A3DE41FC-CC07-4140-BD5B-5001EEB0630D}" destId="{E76BC58B-0663-44F5-B576-7D0266599421}" srcOrd="2" destOrd="0" presId="urn:microsoft.com/office/officeart/2005/8/layout/vList2"/>
    <dgm:cxn modelId="{97424F65-AF5E-4F38-BC2C-0697DEAF504D}" type="presParOf" srcId="{A3DE41FC-CC07-4140-BD5B-5001EEB0630D}" destId="{F761EFF3-26D0-479B-9925-2BD0E2B27FA5}" srcOrd="3" destOrd="0" presId="urn:microsoft.com/office/officeart/2005/8/layout/vList2"/>
    <dgm:cxn modelId="{3290AB9D-5158-444F-86D0-C704E2AD35E9}" type="presParOf" srcId="{A3DE41FC-CC07-4140-BD5B-5001EEB0630D}" destId="{9BFE04C3-1FB6-48A4-9A48-11E3BA7D25FE}" srcOrd="4" destOrd="0" presId="urn:microsoft.com/office/officeart/2005/8/layout/vList2"/>
    <dgm:cxn modelId="{7E9736FD-5482-4306-8B6E-0FDB013FCF36}" type="presParOf" srcId="{A3DE41FC-CC07-4140-BD5B-5001EEB0630D}" destId="{ADFEDE00-28B0-49F8-8563-D60E06F592A9}" srcOrd="5" destOrd="0" presId="urn:microsoft.com/office/officeart/2005/8/layout/vList2"/>
    <dgm:cxn modelId="{A845B373-82E6-4CD6-A8D1-34C9BDA9F5A6}" type="presParOf" srcId="{A3DE41FC-CC07-4140-BD5B-5001EEB0630D}" destId="{0EB0F08C-2C8B-4CE3-B420-2A81738B3A3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Setting &amp; LLM Customization</a:t>
          </a:r>
          <a:endParaRPr lang="de-DE" sz="1400" dirty="0">
            <a:solidFill>
              <a:schemeClr val="bg1"/>
            </a:solidFill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Setting &amp; LLM Customization</a:t>
          </a:r>
          <a:endParaRPr lang="de-DE" sz="1400" dirty="0">
            <a:solidFill>
              <a:schemeClr val="bg1"/>
            </a:solidFill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F6A31766-605B-4874-993F-8D618066B1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431279-8D1D-4FDB-ABFF-E91404E5A895}">
      <dgm:prSet phldrT="[Text]"/>
      <dgm:spPr/>
      <dgm:t>
        <a:bodyPr/>
        <a:lstStyle/>
        <a:p>
          <a:r>
            <a:rPr lang="de-DE" dirty="0"/>
            <a:t>Natural Language Understanding (NLU)</a:t>
          </a:r>
        </a:p>
      </dgm:t>
    </dgm:pt>
    <dgm:pt modelId="{9F51FF24-D01F-4B91-8555-49A709291BF3}" type="parTrans" cxnId="{C36614B3-D915-4A71-AB5C-FD092FE4C98E}">
      <dgm:prSet/>
      <dgm:spPr/>
      <dgm:t>
        <a:bodyPr/>
        <a:lstStyle/>
        <a:p>
          <a:endParaRPr lang="de-DE"/>
        </a:p>
      </dgm:t>
    </dgm:pt>
    <dgm:pt modelId="{990B6607-4B95-43B6-9F40-C9D0F39303CD}" type="sibTrans" cxnId="{C36614B3-D915-4A71-AB5C-FD092FE4C98E}">
      <dgm:prSet/>
      <dgm:spPr/>
      <dgm:t>
        <a:bodyPr/>
        <a:lstStyle/>
        <a:p>
          <a:endParaRPr lang="de-DE"/>
        </a:p>
      </dgm:t>
    </dgm:pt>
    <dgm:pt modelId="{2C1A631E-9EA2-4625-AB1E-1804389E5866}">
      <dgm:prSet phldrT="[Text]"/>
      <dgm:spPr/>
      <dgm:t>
        <a:bodyPr/>
        <a:lstStyle/>
        <a:p>
          <a:r>
            <a:rPr lang="de-DE" dirty="0" err="1"/>
            <a:t>Connects</a:t>
          </a:r>
          <a:r>
            <a:rPr lang="de-DE" dirty="0"/>
            <a:t> human </a:t>
          </a:r>
          <a:r>
            <a:rPr lang="de-DE" dirty="0" err="1"/>
            <a:t>language</a:t>
          </a:r>
          <a:r>
            <a:rPr lang="de-DE" dirty="0"/>
            <a:t> and AI</a:t>
          </a:r>
        </a:p>
      </dgm:t>
    </dgm:pt>
    <dgm:pt modelId="{BFA10765-1C34-4633-B381-1F797D59BB9E}" type="parTrans" cxnId="{45F1FB8F-55F3-4415-8313-2EBDE2859CA1}">
      <dgm:prSet/>
      <dgm:spPr/>
      <dgm:t>
        <a:bodyPr/>
        <a:lstStyle/>
        <a:p>
          <a:endParaRPr lang="de-DE"/>
        </a:p>
      </dgm:t>
    </dgm:pt>
    <dgm:pt modelId="{A07727F4-1D2D-439E-B39A-D8706A5F8B41}" type="sibTrans" cxnId="{45F1FB8F-55F3-4415-8313-2EBDE2859CA1}">
      <dgm:prSet/>
      <dgm:spPr/>
      <dgm:t>
        <a:bodyPr/>
        <a:lstStyle/>
        <a:p>
          <a:endParaRPr lang="de-DE"/>
        </a:p>
      </dgm:t>
    </dgm:pt>
    <dgm:pt modelId="{19022146-C2E1-46E8-A9F6-89030B01A9C0}">
      <dgm:prSet phldrT="[Text]"/>
      <dgm:spPr/>
      <dgm:t>
        <a:bodyPr/>
        <a:lstStyle/>
        <a:p>
          <a:r>
            <a:rPr lang="de-DE" dirty="0"/>
            <a:t>Knowledge Base</a:t>
          </a:r>
        </a:p>
      </dgm:t>
    </dgm:pt>
    <dgm:pt modelId="{59D43DE5-8BF9-43DE-95E7-73650AFBEFAC}" type="parTrans" cxnId="{6CB0D103-B467-4ECF-8023-435FDDB2075E}">
      <dgm:prSet/>
      <dgm:spPr/>
      <dgm:t>
        <a:bodyPr/>
        <a:lstStyle/>
        <a:p>
          <a:endParaRPr lang="de-DE"/>
        </a:p>
      </dgm:t>
    </dgm:pt>
    <dgm:pt modelId="{D0DC7D40-E9AD-4212-9582-F9FB971F9B79}" type="sibTrans" cxnId="{6CB0D103-B467-4ECF-8023-435FDDB2075E}">
      <dgm:prSet/>
      <dgm:spPr/>
      <dgm:t>
        <a:bodyPr/>
        <a:lstStyle/>
        <a:p>
          <a:endParaRPr lang="de-DE"/>
        </a:p>
      </dgm:t>
    </dgm:pt>
    <dgm:pt modelId="{60D9566C-2E23-4749-B2E9-2DE991E59326}">
      <dgm:prSet phldrT="[Text]"/>
      <dgm:spPr/>
      <dgm:t>
        <a:bodyPr/>
        <a:lstStyle/>
        <a:p>
          <a:r>
            <a:rPr lang="en-US" b="0" i="0" dirty="0"/>
            <a:t>Stores domain-specific data, facts, and contextual information</a:t>
          </a:r>
          <a:endParaRPr lang="de-DE" dirty="0"/>
        </a:p>
      </dgm:t>
    </dgm:pt>
    <dgm:pt modelId="{CA36C6A0-0F27-4538-986D-09726B63C6E0}" type="parTrans" cxnId="{FBDB2BE1-4BF4-4F78-9757-DAB6DE04D908}">
      <dgm:prSet/>
      <dgm:spPr/>
      <dgm:t>
        <a:bodyPr/>
        <a:lstStyle/>
        <a:p>
          <a:endParaRPr lang="de-DE"/>
        </a:p>
      </dgm:t>
    </dgm:pt>
    <dgm:pt modelId="{593307D6-8DDA-45CD-B21D-BB1DD96397E2}" type="sibTrans" cxnId="{FBDB2BE1-4BF4-4F78-9757-DAB6DE04D908}">
      <dgm:prSet/>
      <dgm:spPr/>
      <dgm:t>
        <a:bodyPr/>
        <a:lstStyle/>
        <a:p>
          <a:endParaRPr lang="de-DE"/>
        </a:p>
      </dgm:t>
    </dgm:pt>
    <dgm:pt modelId="{CEB7ECB5-0D5C-464F-9C63-0027EC03F173}">
      <dgm:prSet phldrT="[Text]"/>
      <dgm:spPr/>
      <dgm:t>
        <a:bodyPr/>
        <a:lstStyle/>
        <a:p>
          <a:r>
            <a:rPr lang="de-DE" dirty="0" err="1"/>
            <a:t>Enables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adress</a:t>
          </a:r>
          <a:r>
            <a:rPr lang="de-DE" dirty="0"/>
            <a:t>  </a:t>
          </a:r>
          <a:r>
            <a:rPr lang="de-DE" dirty="0" err="1"/>
            <a:t>intents</a:t>
          </a:r>
          <a:endParaRPr lang="de-DE" dirty="0"/>
        </a:p>
      </dgm:t>
    </dgm:pt>
    <dgm:pt modelId="{5937322F-6D37-4F88-B485-DB5D0448F04B}" type="parTrans" cxnId="{9772CDF8-E17F-4C56-91B1-A84B41E8DBEB}">
      <dgm:prSet/>
      <dgm:spPr/>
      <dgm:t>
        <a:bodyPr/>
        <a:lstStyle/>
        <a:p>
          <a:endParaRPr lang="de-DE"/>
        </a:p>
      </dgm:t>
    </dgm:pt>
    <dgm:pt modelId="{9A9B3A3F-2EE0-4F28-98B8-6B923296A859}" type="sibTrans" cxnId="{9772CDF8-E17F-4C56-91B1-A84B41E8DBEB}">
      <dgm:prSet/>
      <dgm:spPr/>
      <dgm:t>
        <a:bodyPr/>
        <a:lstStyle/>
        <a:p>
          <a:endParaRPr lang="de-DE"/>
        </a:p>
      </dgm:t>
    </dgm:pt>
    <dgm:pt modelId="{283601A6-AA29-4D76-8E27-1627F18C9A1C}">
      <dgm:prSet phldrT="[Text]"/>
      <dgm:spPr/>
      <dgm:t>
        <a:bodyPr/>
        <a:lstStyle/>
        <a:p>
          <a:r>
            <a:rPr lang="de-DE" dirty="0" err="1"/>
            <a:t>Intent</a:t>
          </a:r>
          <a:endParaRPr lang="de-DE" dirty="0"/>
        </a:p>
      </dgm:t>
    </dgm:pt>
    <dgm:pt modelId="{3DF165DD-4E44-4326-AAD7-86E41AA5C341}" type="parTrans" cxnId="{2180C023-BEA7-43F2-8315-AD117030B18E}">
      <dgm:prSet/>
      <dgm:spPr/>
      <dgm:t>
        <a:bodyPr/>
        <a:lstStyle/>
        <a:p>
          <a:endParaRPr lang="de-DE"/>
        </a:p>
      </dgm:t>
    </dgm:pt>
    <dgm:pt modelId="{A007F963-FF19-48A6-818F-5B0DCB62C1E6}" type="sibTrans" cxnId="{2180C023-BEA7-43F2-8315-AD117030B18E}">
      <dgm:prSet/>
      <dgm:spPr/>
      <dgm:t>
        <a:bodyPr/>
        <a:lstStyle/>
        <a:p>
          <a:endParaRPr lang="de-DE"/>
        </a:p>
      </dgm:t>
    </dgm:pt>
    <dgm:pt modelId="{6C8C6619-2CEA-4603-8C00-84AB5B67D0F8}">
      <dgm:prSet phldrT="[Text]"/>
      <dgm:spPr/>
      <dgm:t>
        <a:bodyPr/>
        <a:lstStyle/>
        <a:p>
          <a:r>
            <a:rPr lang="de-DE" b="0" i="0" dirty="0" err="1"/>
            <a:t>Represents</a:t>
          </a:r>
          <a:r>
            <a:rPr lang="de-DE" b="0" i="0" dirty="0"/>
            <a:t> different </a:t>
          </a:r>
          <a:r>
            <a:rPr lang="de-DE" b="0" i="0" dirty="0" err="1"/>
            <a:t>user</a:t>
          </a:r>
          <a:r>
            <a:rPr lang="de-DE" b="0" i="0" dirty="0"/>
            <a:t> </a:t>
          </a:r>
          <a:r>
            <a:rPr lang="de-DE" b="0" i="0" dirty="0" err="1"/>
            <a:t>intentions</a:t>
          </a:r>
          <a:r>
            <a:rPr lang="de-DE" b="0" i="0" dirty="0"/>
            <a:t> </a:t>
          </a:r>
          <a:r>
            <a:rPr lang="de-DE" b="0" i="0" dirty="0" err="1"/>
            <a:t>that</a:t>
          </a:r>
          <a:r>
            <a:rPr lang="de-DE" b="0" i="0" dirty="0"/>
            <a:t> a </a:t>
          </a:r>
          <a:r>
            <a:rPr lang="de-DE" b="0" i="0" dirty="0" err="1"/>
            <a:t>chatbot</a:t>
          </a:r>
          <a:r>
            <a:rPr lang="de-DE" b="0" i="0" dirty="0"/>
            <a:t> </a:t>
          </a:r>
          <a:r>
            <a:rPr lang="de-DE" b="0" i="0" dirty="0" err="1"/>
            <a:t>anticipates</a:t>
          </a:r>
          <a:endParaRPr lang="de-DE" dirty="0"/>
        </a:p>
      </dgm:t>
    </dgm:pt>
    <dgm:pt modelId="{10B8CB0F-CF86-4E00-AAD2-47B3275F6D43}" type="parTrans" cxnId="{C209EBFC-CBEC-4802-B310-F6B65628C160}">
      <dgm:prSet/>
      <dgm:spPr/>
      <dgm:t>
        <a:bodyPr/>
        <a:lstStyle/>
        <a:p>
          <a:endParaRPr lang="de-DE"/>
        </a:p>
      </dgm:t>
    </dgm:pt>
    <dgm:pt modelId="{0CBDCFDF-3E38-4CB4-9EC2-BEE8DED55E7F}" type="sibTrans" cxnId="{C209EBFC-CBEC-4802-B310-F6B65628C160}">
      <dgm:prSet/>
      <dgm:spPr/>
      <dgm:t>
        <a:bodyPr/>
        <a:lstStyle/>
        <a:p>
          <a:endParaRPr lang="de-DE"/>
        </a:p>
      </dgm:t>
    </dgm:pt>
    <dgm:pt modelId="{95721E91-2A1C-4233-9A3C-CFB017F1855B}">
      <dgm:prSet phldrT="[Text]"/>
      <dgm:spPr/>
      <dgm:t>
        <a:bodyPr/>
        <a:lstStyle/>
        <a:p>
          <a:r>
            <a:rPr lang="en-US" b="0" i="0" dirty="0"/>
            <a:t>Enables comprehension of intents</a:t>
          </a:r>
          <a:endParaRPr lang="de-DE" dirty="0"/>
        </a:p>
      </dgm:t>
    </dgm:pt>
    <dgm:pt modelId="{B19C4CC5-4D90-4519-B382-9D2A3ABC78AA}" type="parTrans" cxnId="{A811367F-E93A-468A-8365-47A610A88993}">
      <dgm:prSet/>
      <dgm:spPr/>
      <dgm:t>
        <a:bodyPr/>
        <a:lstStyle/>
        <a:p>
          <a:endParaRPr lang="de-DE"/>
        </a:p>
      </dgm:t>
    </dgm:pt>
    <dgm:pt modelId="{CB354531-B46B-4A88-8362-7DFAB1DF3B03}" type="sibTrans" cxnId="{A811367F-E93A-468A-8365-47A610A88993}">
      <dgm:prSet/>
      <dgm:spPr/>
      <dgm:t>
        <a:bodyPr/>
        <a:lstStyle/>
        <a:p>
          <a:endParaRPr lang="de-DE"/>
        </a:p>
      </dgm:t>
    </dgm:pt>
    <dgm:pt modelId="{F9517F35-5141-4B21-86FF-3B67507AE2FE}" type="pres">
      <dgm:prSet presAssocID="{F6A31766-605B-4874-993F-8D618066B183}" presName="Name0" presStyleCnt="0">
        <dgm:presLayoutVars>
          <dgm:dir/>
          <dgm:animLvl val="lvl"/>
          <dgm:resizeHandles val="exact"/>
        </dgm:presLayoutVars>
      </dgm:prSet>
      <dgm:spPr/>
    </dgm:pt>
    <dgm:pt modelId="{BF6CC200-52D3-40ED-A9B5-A199865897EF}" type="pres">
      <dgm:prSet presAssocID="{283601A6-AA29-4D76-8E27-1627F18C9A1C}" presName="composite" presStyleCnt="0"/>
      <dgm:spPr/>
    </dgm:pt>
    <dgm:pt modelId="{D2501C75-D442-4CEB-B1A8-633303E96F23}" type="pres">
      <dgm:prSet presAssocID="{283601A6-AA29-4D76-8E27-1627F18C9A1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99317E-5C4F-44F4-829B-3CC9B631EB95}" type="pres">
      <dgm:prSet presAssocID="{283601A6-AA29-4D76-8E27-1627F18C9A1C}" presName="desTx" presStyleLbl="alignAccFollowNode1" presStyleIdx="0" presStyleCnt="3">
        <dgm:presLayoutVars>
          <dgm:bulletEnabled val="1"/>
        </dgm:presLayoutVars>
      </dgm:prSet>
      <dgm:spPr/>
    </dgm:pt>
    <dgm:pt modelId="{06523879-A329-4508-9D6E-0D13FBDA24C1}" type="pres">
      <dgm:prSet presAssocID="{A007F963-FF19-48A6-818F-5B0DCB62C1E6}" presName="space" presStyleCnt="0"/>
      <dgm:spPr/>
    </dgm:pt>
    <dgm:pt modelId="{CF05F57B-E83F-41E6-BC1E-2A36CF679644}" type="pres">
      <dgm:prSet presAssocID="{9E431279-8D1D-4FDB-ABFF-E91404E5A895}" presName="composite" presStyleCnt="0"/>
      <dgm:spPr/>
    </dgm:pt>
    <dgm:pt modelId="{7243878C-14CE-4917-87AC-6E181D3BA4EB}" type="pres">
      <dgm:prSet presAssocID="{9E431279-8D1D-4FDB-ABFF-E91404E5A89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629EF3-B8F8-4844-B7B6-64D0E12F9759}" type="pres">
      <dgm:prSet presAssocID="{9E431279-8D1D-4FDB-ABFF-E91404E5A895}" presName="desTx" presStyleLbl="alignAccFollowNode1" presStyleIdx="1" presStyleCnt="3">
        <dgm:presLayoutVars>
          <dgm:bulletEnabled val="1"/>
        </dgm:presLayoutVars>
      </dgm:prSet>
      <dgm:spPr/>
    </dgm:pt>
    <dgm:pt modelId="{3BA25B6A-185B-4E72-8141-BC7AE15C3804}" type="pres">
      <dgm:prSet presAssocID="{990B6607-4B95-43B6-9F40-C9D0F39303CD}" presName="space" presStyleCnt="0"/>
      <dgm:spPr/>
    </dgm:pt>
    <dgm:pt modelId="{4579EC6C-BF33-4AEF-9491-CD26E763ED2F}" type="pres">
      <dgm:prSet presAssocID="{19022146-C2E1-46E8-A9F6-89030B01A9C0}" presName="composite" presStyleCnt="0"/>
      <dgm:spPr/>
    </dgm:pt>
    <dgm:pt modelId="{C1728DB3-9643-4392-810E-7D4CB2366286}" type="pres">
      <dgm:prSet presAssocID="{19022146-C2E1-46E8-A9F6-89030B01A9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E32017D-0E11-4B32-A670-52D06D445FDA}" type="pres">
      <dgm:prSet presAssocID="{19022146-C2E1-46E8-A9F6-89030B01A9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CB0D103-B467-4ECF-8023-435FDDB2075E}" srcId="{F6A31766-605B-4874-993F-8D618066B183}" destId="{19022146-C2E1-46E8-A9F6-89030B01A9C0}" srcOrd="2" destOrd="0" parTransId="{59D43DE5-8BF9-43DE-95E7-73650AFBEFAC}" sibTransId="{D0DC7D40-E9AD-4212-9582-F9FB971F9B79}"/>
    <dgm:cxn modelId="{2180C023-BEA7-43F2-8315-AD117030B18E}" srcId="{F6A31766-605B-4874-993F-8D618066B183}" destId="{283601A6-AA29-4D76-8E27-1627F18C9A1C}" srcOrd="0" destOrd="0" parTransId="{3DF165DD-4E44-4326-AAD7-86E41AA5C341}" sibTransId="{A007F963-FF19-48A6-818F-5B0DCB62C1E6}"/>
    <dgm:cxn modelId="{A7C2D239-E3C5-485D-AA0E-12BA7B8D808B}" type="presOf" srcId="{19022146-C2E1-46E8-A9F6-89030B01A9C0}" destId="{C1728DB3-9643-4392-810E-7D4CB2366286}" srcOrd="0" destOrd="0" presId="urn:microsoft.com/office/officeart/2005/8/layout/hList1"/>
    <dgm:cxn modelId="{691D7045-1FBA-467A-AE10-9E2423AEBBAF}" type="presOf" srcId="{9E431279-8D1D-4FDB-ABFF-E91404E5A895}" destId="{7243878C-14CE-4917-87AC-6E181D3BA4EB}" srcOrd="0" destOrd="0" presId="urn:microsoft.com/office/officeart/2005/8/layout/hList1"/>
    <dgm:cxn modelId="{ABCB266D-FF0E-4E5B-9085-0A19823DF987}" type="presOf" srcId="{95721E91-2A1C-4233-9A3C-CFB017F1855B}" destId="{07629EF3-B8F8-4844-B7B6-64D0E12F9759}" srcOrd="0" destOrd="1" presId="urn:microsoft.com/office/officeart/2005/8/layout/hList1"/>
    <dgm:cxn modelId="{93659B54-F4E6-4496-8889-DA918BEA6B45}" type="presOf" srcId="{2C1A631E-9EA2-4625-AB1E-1804389E5866}" destId="{07629EF3-B8F8-4844-B7B6-64D0E12F9759}" srcOrd="0" destOrd="0" presId="urn:microsoft.com/office/officeart/2005/8/layout/hList1"/>
    <dgm:cxn modelId="{A811367F-E93A-468A-8365-47A610A88993}" srcId="{9E431279-8D1D-4FDB-ABFF-E91404E5A895}" destId="{95721E91-2A1C-4233-9A3C-CFB017F1855B}" srcOrd="1" destOrd="0" parTransId="{B19C4CC5-4D90-4519-B382-9D2A3ABC78AA}" sibTransId="{CB354531-B46B-4A88-8362-7DFAB1DF3B03}"/>
    <dgm:cxn modelId="{E09A3D87-E554-465D-979D-BE59CBAF391F}" type="presOf" srcId="{60D9566C-2E23-4749-B2E9-2DE991E59326}" destId="{FE32017D-0E11-4B32-A670-52D06D445FDA}" srcOrd="0" destOrd="0" presId="urn:microsoft.com/office/officeart/2005/8/layout/hList1"/>
    <dgm:cxn modelId="{2108CE8B-4743-4CE7-BCA0-3FCD62661CF6}" type="presOf" srcId="{283601A6-AA29-4D76-8E27-1627F18C9A1C}" destId="{D2501C75-D442-4CEB-B1A8-633303E96F23}" srcOrd="0" destOrd="0" presId="urn:microsoft.com/office/officeart/2005/8/layout/hList1"/>
    <dgm:cxn modelId="{45F1FB8F-55F3-4415-8313-2EBDE2859CA1}" srcId="{9E431279-8D1D-4FDB-ABFF-E91404E5A895}" destId="{2C1A631E-9EA2-4625-AB1E-1804389E5866}" srcOrd="0" destOrd="0" parTransId="{BFA10765-1C34-4633-B381-1F797D59BB9E}" sibTransId="{A07727F4-1D2D-439E-B39A-D8706A5F8B41}"/>
    <dgm:cxn modelId="{E19C07B0-5655-4A28-BF70-CB75ED14139F}" type="presOf" srcId="{6C8C6619-2CEA-4603-8C00-84AB5B67D0F8}" destId="{9099317E-5C4F-44F4-829B-3CC9B631EB95}" srcOrd="0" destOrd="0" presId="urn:microsoft.com/office/officeart/2005/8/layout/hList1"/>
    <dgm:cxn modelId="{C36614B3-D915-4A71-AB5C-FD092FE4C98E}" srcId="{F6A31766-605B-4874-993F-8D618066B183}" destId="{9E431279-8D1D-4FDB-ABFF-E91404E5A895}" srcOrd="1" destOrd="0" parTransId="{9F51FF24-D01F-4B91-8555-49A709291BF3}" sibTransId="{990B6607-4B95-43B6-9F40-C9D0F39303CD}"/>
    <dgm:cxn modelId="{27B18DC1-B4A5-4B86-B087-05E3C4ECE5C8}" type="presOf" srcId="{CEB7ECB5-0D5C-464F-9C63-0027EC03F173}" destId="{FE32017D-0E11-4B32-A670-52D06D445FDA}" srcOrd="0" destOrd="1" presId="urn:microsoft.com/office/officeart/2005/8/layout/hList1"/>
    <dgm:cxn modelId="{FBDB2BE1-4BF4-4F78-9757-DAB6DE04D908}" srcId="{19022146-C2E1-46E8-A9F6-89030B01A9C0}" destId="{60D9566C-2E23-4749-B2E9-2DE991E59326}" srcOrd="0" destOrd="0" parTransId="{CA36C6A0-0F27-4538-986D-09726B63C6E0}" sibTransId="{593307D6-8DDA-45CD-B21D-BB1DD96397E2}"/>
    <dgm:cxn modelId="{A3ABDBE7-7134-45BC-8B68-9AD9565BF3A0}" type="presOf" srcId="{F6A31766-605B-4874-993F-8D618066B183}" destId="{F9517F35-5141-4B21-86FF-3B67507AE2FE}" srcOrd="0" destOrd="0" presId="urn:microsoft.com/office/officeart/2005/8/layout/hList1"/>
    <dgm:cxn modelId="{9772CDF8-E17F-4C56-91B1-A84B41E8DBEB}" srcId="{19022146-C2E1-46E8-A9F6-89030B01A9C0}" destId="{CEB7ECB5-0D5C-464F-9C63-0027EC03F173}" srcOrd="1" destOrd="0" parTransId="{5937322F-6D37-4F88-B485-DB5D0448F04B}" sibTransId="{9A9B3A3F-2EE0-4F28-98B8-6B923296A859}"/>
    <dgm:cxn modelId="{C209EBFC-CBEC-4802-B310-F6B65628C160}" srcId="{283601A6-AA29-4D76-8E27-1627F18C9A1C}" destId="{6C8C6619-2CEA-4603-8C00-84AB5B67D0F8}" srcOrd="0" destOrd="0" parTransId="{10B8CB0F-CF86-4E00-AAD2-47B3275F6D43}" sibTransId="{0CBDCFDF-3E38-4CB4-9EC2-BEE8DED55E7F}"/>
    <dgm:cxn modelId="{7C5AFECF-6E15-4DBD-AF3C-4515750056D0}" type="presParOf" srcId="{F9517F35-5141-4B21-86FF-3B67507AE2FE}" destId="{BF6CC200-52D3-40ED-A9B5-A199865897EF}" srcOrd="0" destOrd="0" presId="urn:microsoft.com/office/officeart/2005/8/layout/hList1"/>
    <dgm:cxn modelId="{BC8FEF64-A0AD-468C-A78F-1D131DAF802F}" type="presParOf" srcId="{BF6CC200-52D3-40ED-A9B5-A199865897EF}" destId="{D2501C75-D442-4CEB-B1A8-633303E96F23}" srcOrd="0" destOrd="0" presId="urn:microsoft.com/office/officeart/2005/8/layout/hList1"/>
    <dgm:cxn modelId="{B4E55340-B767-452F-AFEE-39B239159C60}" type="presParOf" srcId="{BF6CC200-52D3-40ED-A9B5-A199865897EF}" destId="{9099317E-5C4F-44F4-829B-3CC9B631EB95}" srcOrd="1" destOrd="0" presId="urn:microsoft.com/office/officeart/2005/8/layout/hList1"/>
    <dgm:cxn modelId="{44412D2C-C5F0-4D76-9BE3-C4143B637722}" type="presParOf" srcId="{F9517F35-5141-4B21-86FF-3B67507AE2FE}" destId="{06523879-A329-4508-9D6E-0D13FBDA24C1}" srcOrd="1" destOrd="0" presId="urn:microsoft.com/office/officeart/2005/8/layout/hList1"/>
    <dgm:cxn modelId="{488E2B69-FBB4-40B1-A521-39AAE2E2DE5F}" type="presParOf" srcId="{F9517F35-5141-4B21-86FF-3B67507AE2FE}" destId="{CF05F57B-E83F-41E6-BC1E-2A36CF679644}" srcOrd="2" destOrd="0" presId="urn:microsoft.com/office/officeart/2005/8/layout/hList1"/>
    <dgm:cxn modelId="{3A113BA2-C0E4-4B3F-AF16-92EAC41422CA}" type="presParOf" srcId="{CF05F57B-E83F-41E6-BC1E-2A36CF679644}" destId="{7243878C-14CE-4917-87AC-6E181D3BA4EB}" srcOrd="0" destOrd="0" presId="urn:microsoft.com/office/officeart/2005/8/layout/hList1"/>
    <dgm:cxn modelId="{4C63FB14-4084-4DB4-94D9-DA295DD23A2D}" type="presParOf" srcId="{CF05F57B-E83F-41E6-BC1E-2A36CF679644}" destId="{07629EF3-B8F8-4844-B7B6-64D0E12F9759}" srcOrd="1" destOrd="0" presId="urn:microsoft.com/office/officeart/2005/8/layout/hList1"/>
    <dgm:cxn modelId="{8D2CDB53-A6F3-4130-80E1-4A311528B13D}" type="presParOf" srcId="{F9517F35-5141-4B21-86FF-3B67507AE2FE}" destId="{3BA25B6A-185B-4E72-8141-BC7AE15C3804}" srcOrd="3" destOrd="0" presId="urn:microsoft.com/office/officeart/2005/8/layout/hList1"/>
    <dgm:cxn modelId="{D0F57731-1420-4776-898C-56B4952D3831}" type="presParOf" srcId="{F9517F35-5141-4B21-86FF-3B67507AE2FE}" destId="{4579EC6C-BF33-4AEF-9491-CD26E763ED2F}" srcOrd="4" destOrd="0" presId="urn:microsoft.com/office/officeart/2005/8/layout/hList1"/>
    <dgm:cxn modelId="{10BC42AE-44DA-4DE9-9C68-A0DF85D3ECFF}" type="presParOf" srcId="{4579EC6C-BF33-4AEF-9491-CD26E763ED2F}" destId="{C1728DB3-9643-4392-810E-7D4CB2366286}" srcOrd="0" destOrd="0" presId="urn:microsoft.com/office/officeart/2005/8/layout/hList1"/>
    <dgm:cxn modelId="{1EB18410-18D4-4824-9149-6BC7C66F7D78}" type="presParOf" srcId="{4579EC6C-BF33-4AEF-9491-CD26E763ED2F}" destId="{FE32017D-0E11-4B32-A670-52D06D445F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1D1209D-D820-4F54-AD85-855DBCF39AC7}">
      <dgm:prSet/>
      <dgm:spPr/>
      <dgm:t>
        <a:bodyPr/>
        <a:lstStyle/>
        <a:p>
          <a:r>
            <a:rPr lang="en-US" b="0" i="0" baseline="0" dirty="0"/>
            <a:t>Key components: </a:t>
          </a:r>
          <a:endParaRPr lang="en-US" dirty="0"/>
        </a:p>
      </dgm:t>
    </dgm:pt>
    <dgm:pt modelId="{770A8AFC-0842-40CB-8055-3BD2EC7C1DFB}" type="parTrans" cxnId="{5002A5A8-7FEE-4AC8-849C-270C00726B88}">
      <dgm:prSet/>
      <dgm:spPr/>
      <dgm:t>
        <a:bodyPr/>
        <a:lstStyle/>
        <a:p>
          <a:endParaRPr lang="en-US"/>
        </a:p>
      </dgm:t>
    </dgm:pt>
    <dgm:pt modelId="{5F098AE0-19AE-4BDA-8CFB-1EE5F188F5F3}" type="sibTrans" cxnId="{5002A5A8-7FEE-4AC8-849C-270C00726B88}">
      <dgm:prSet/>
      <dgm:spPr/>
      <dgm:t>
        <a:bodyPr/>
        <a:lstStyle/>
        <a:p>
          <a:endParaRPr lang="en-US"/>
        </a:p>
      </dgm:t>
    </dgm:pt>
    <dgm:pt modelId="{C9F3699F-C994-49BA-AC3C-168018732612}">
      <dgm:prSet/>
      <dgm:spPr/>
      <dgm:t>
        <a:bodyPr/>
        <a:lstStyle/>
        <a:p>
          <a:r>
            <a:rPr lang="en-US" b="0" i="0" baseline="0" dirty="0"/>
            <a:t>Local LLM integration</a:t>
          </a:r>
          <a:endParaRPr lang="en-US" dirty="0"/>
        </a:p>
      </dgm:t>
    </dgm:pt>
    <dgm:pt modelId="{0210AF46-B3D1-4D5D-ACA4-4C5F6448D333}" type="parTrans" cxnId="{B0C06DB6-2225-4ECE-9E85-64F6F4264039}">
      <dgm:prSet/>
      <dgm:spPr/>
      <dgm:t>
        <a:bodyPr/>
        <a:lstStyle/>
        <a:p>
          <a:endParaRPr lang="en-US"/>
        </a:p>
      </dgm:t>
    </dgm:pt>
    <dgm:pt modelId="{71D8F131-74FA-4884-BBB9-2E3E4DB24D22}" type="sibTrans" cxnId="{B0C06DB6-2225-4ECE-9E85-64F6F4264039}">
      <dgm:prSet/>
      <dgm:spPr/>
      <dgm:t>
        <a:bodyPr/>
        <a:lstStyle/>
        <a:p>
          <a:endParaRPr lang="en-US"/>
        </a:p>
      </dgm:t>
    </dgm:pt>
    <dgm:pt modelId="{42E5A62C-D34E-45EB-B3AE-EFB1A4492F82}">
      <dgm:prSet/>
      <dgm:spPr/>
      <dgm:t>
        <a:bodyPr/>
        <a:lstStyle/>
        <a:p>
          <a:r>
            <a:rPr lang="en-US" b="0" i="0" baseline="0" dirty="0"/>
            <a:t>Custom fine-tuned LLM (&lt; 4b parameters)</a:t>
          </a:r>
          <a:endParaRPr lang="en-US" dirty="0"/>
        </a:p>
      </dgm:t>
    </dgm:pt>
    <dgm:pt modelId="{C6725F0A-721B-4787-9B77-D75D2AEDE680}" type="parTrans" cxnId="{D1248547-154B-480A-9959-C576DB408A90}">
      <dgm:prSet/>
      <dgm:spPr/>
      <dgm:t>
        <a:bodyPr/>
        <a:lstStyle/>
        <a:p>
          <a:endParaRPr lang="en-US"/>
        </a:p>
      </dgm:t>
    </dgm:pt>
    <dgm:pt modelId="{0FC3344A-6209-4CB2-97CE-BDB64E9E78AA}" type="sibTrans" cxnId="{D1248547-154B-480A-9959-C576DB408A90}">
      <dgm:prSet/>
      <dgm:spPr/>
      <dgm:t>
        <a:bodyPr/>
        <a:lstStyle/>
        <a:p>
          <a:endParaRPr lang="en-US"/>
        </a:p>
      </dgm:t>
    </dgm:pt>
    <dgm:pt modelId="{6AA3EAFB-9F82-4F1B-A546-63139B17878D}">
      <dgm:prSet/>
      <dgm:spPr/>
      <dgm:t>
        <a:bodyPr/>
        <a:lstStyle/>
        <a:p>
          <a:r>
            <a:rPr lang="en-US" b="0" i="0" baseline="0" dirty="0"/>
            <a:t>Features: </a:t>
          </a:r>
          <a:endParaRPr lang="en-US" dirty="0"/>
        </a:p>
      </dgm:t>
    </dgm:pt>
    <dgm:pt modelId="{F97C8C01-3625-4A7D-BC0D-4A58C892F90C}" type="parTrans" cxnId="{06E84A7E-F392-4D56-9BDD-DF9D5A12FF2F}">
      <dgm:prSet/>
      <dgm:spPr/>
      <dgm:t>
        <a:bodyPr/>
        <a:lstStyle/>
        <a:p>
          <a:endParaRPr lang="en-US"/>
        </a:p>
      </dgm:t>
    </dgm:pt>
    <dgm:pt modelId="{038F8EB3-8321-45BF-B6BE-369C69372930}" type="sibTrans" cxnId="{06E84A7E-F392-4D56-9BDD-DF9D5A12FF2F}">
      <dgm:prSet/>
      <dgm:spPr/>
      <dgm:t>
        <a:bodyPr/>
        <a:lstStyle/>
        <a:p>
          <a:endParaRPr lang="en-US"/>
        </a:p>
      </dgm:t>
    </dgm:pt>
    <dgm:pt modelId="{81D012BC-E1CA-46E7-B310-0E05252228BB}">
      <dgm:prSet/>
      <dgm:spPr/>
      <dgm:t>
        <a:bodyPr/>
        <a:lstStyle/>
        <a:p>
          <a:r>
            <a:rPr lang="en-US" b="0" i="0" baseline="0" dirty="0"/>
            <a:t>Chat interface for device control and basic Q&amp;A </a:t>
          </a:r>
          <a:endParaRPr lang="en-US" dirty="0"/>
        </a:p>
      </dgm:t>
    </dgm:pt>
    <dgm:pt modelId="{27DEDC51-6061-4DAB-940F-1751DD8502E6}" type="parTrans" cxnId="{515B4B71-0F00-401C-94A0-BB5870011B15}">
      <dgm:prSet/>
      <dgm:spPr/>
      <dgm:t>
        <a:bodyPr/>
        <a:lstStyle/>
        <a:p>
          <a:endParaRPr lang="en-US"/>
        </a:p>
      </dgm:t>
    </dgm:pt>
    <dgm:pt modelId="{30550844-7966-40A7-9D23-BFB06A0931D2}" type="sibTrans" cxnId="{515B4B71-0F00-401C-94A0-BB5870011B15}">
      <dgm:prSet/>
      <dgm:spPr/>
      <dgm:t>
        <a:bodyPr/>
        <a:lstStyle/>
        <a:p>
          <a:endParaRPr lang="en-US"/>
        </a:p>
      </dgm:t>
    </dgm:pt>
    <dgm:pt modelId="{33AE741A-89FC-473A-9213-01DD6AF8F3A5}">
      <dgm:prSet/>
      <dgm:spPr/>
      <dgm:t>
        <a:bodyPr/>
        <a:lstStyle/>
        <a:p>
          <a:r>
            <a:rPr lang="en-US" b="0" i="0" baseline="0"/>
            <a:t>Supports various backends (e.g., Ollama, LocalAI) </a:t>
          </a:r>
          <a:endParaRPr lang="en-US"/>
        </a:p>
      </dgm:t>
    </dgm:pt>
    <dgm:pt modelId="{5E540E3E-6B93-4E29-96F5-AC87B1687190}" type="parTrans" cxnId="{A1FF100E-0755-4ED2-8DF0-A1D21FF5F289}">
      <dgm:prSet/>
      <dgm:spPr/>
      <dgm:t>
        <a:bodyPr/>
        <a:lstStyle/>
        <a:p>
          <a:endParaRPr lang="en-US"/>
        </a:p>
      </dgm:t>
    </dgm:pt>
    <dgm:pt modelId="{B03065F7-F157-4B89-9B19-6AD90E8BD293}" type="sibTrans" cxnId="{A1FF100E-0755-4ED2-8DF0-A1D21FF5F289}">
      <dgm:prSet/>
      <dgm:spPr/>
      <dgm:t>
        <a:bodyPr/>
        <a:lstStyle/>
        <a:p>
          <a:endParaRPr lang="en-US"/>
        </a:p>
      </dgm:t>
    </dgm:pt>
    <dgm:pt modelId="{3976E61F-2E93-45BB-B2AE-2BE5A042969C}">
      <dgm:prSet/>
      <dgm:spPr/>
      <dgm:t>
        <a:bodyPr/>
        <a:lstStyle/>
        <a:p>
          <a:r>
            <a:rPr lang="en-US" b="0" i="0" baseline="0" dirty="0"/>
            <a:t>Training: </a:t>
          </a:r>
          <a:endParaRPr lang="en-US" dirty="0"/>
        </a:p>
      </dgm:t>
    </dgm:pt>
    <dgm:pt modelId="{8ACAD57B-D7BF-46FF-8D6A-6CDF20207F9B}" type="parTrans" cxnId="{99CB7CA0-D60A-4889-B975-FFD2DED966FF}">
      <dgm:prSet/>
      <dgm:spPr/>
      <dgm:t>
        <a:bodyPr/>
        <a:lstStyle/>
        <a:p>
          <a:endParaRPr lang="en-US"/>
        </a:p>
      </dgm:t>
    </dgm:pt>
    <dgm:pt modelId="{95A62C0A-9FE2-46BA-A704-3D570E583E65}" type="sibTrans" cxnId="{99CB7CA0-D60A-4889-B975-FFD2DED966FF}">
      <dgm:prSet/>
      <dgm:spPr/>
      <dgm:t>
        <a:bodyPr/>
        <a:lstStyle/>
        <a:p>
          <a:endParaRPr lang="en-US"/>
        </a:p>
      </dgm:t>
    </dgm:pt>
    <dgm:pt modelId="{18BABF30-57DC-493F-ABFF-CB7BAACAF75B}">
      <dgm:prSet/>
      <dgm:spPr/>
      <dgm:t>
        <a:bodyPr/>
        <a:lstStyle/>
        <a:p>
          <a:r>
            <a:rPr lang="en-US" b="0" i="0" baseline="0" dirty="0"/>
            <a:t>synthetic dataset for teaching function</a:t>
          </a:r>
          <a:endParaRPr lang="en-US" dirty="0"/>
        </a:p>
      </dgm:t>
    </dgm:pt>
    <dgm:pt modelId="{3B06EED8-8D0F-42CA-8D5D-A6B3E37E12B1}" type="parTrans" cxnId="{9E80D690-4542-4B90-8B1D-C9D88660610A}">
      <dgm:prSet/>
      <dgm:spPr/>
      <dgm:t>
        <a:bodyPr/>
        <a:lstStyle/>
        <a:p>
          <a:endParaRPr lang="en-US"/>
        </a:p>
      </dgm:t>
    </dgm:pt>
    <dgm:pt modelId="{C90E2F70-C4CD-4281-89E5-486EAC4AB5D7}" type="sibTrans" cxnId="{9E80D690-4542-4B90-8B1D-C9D88660610A}">
      <dgm:prSet/>
      <dgm:spPr/>
      <dgm:t>
        <a:bodyPr/>
        <a:lstStyle/>
        <a:p>
          <a:endParaRPr lang="en-US"/>
        </a:p>
      </dgm:t>
    </dgm:pt>
    <dgm:pt modelId="{4CB3863E-2008-4A95-A76F-DB8E5E6C3B24}">
      <dgm:prSet/>
      <dgm:spPr/>
      <dgm:t>
        <a:bodyPr/>
        <a:lstStyle/>
        <a:p>
          <a:r>
            <a:rPr lang="en-US" b="0" i="0" baseline="0" dirty="0"/>
            <a:t>Limitations: </a:t>
          </a:r>
          <a:endParaRPr lang="en-US" dirty="0"/>
        </a:p>
      </dgm:t>
    </dgm:pt>
    <dgm:pt modelId="{E48C6B34-5BA4-4AD6-8A4F-A38D288B2F1D}" type="parTrans" cxnId="{0C11FC16-9D33-4E2A-90B8-EC8859A17062}">
      <dgm:prSet/>
      <dgm:spPr/>
      <dgm:t>
        <a:bodyPr/>
        <a:lstStyle/>
        <a:p>
          <a:endParaRPr lang="en-US"/>
        </a:p>
      </dgm:t>
    </dgm:pt>
    <dgm:pt modelId="{302F2DA2-6673-4B22-8EDE-F7912F8186F1}" type="sibTrans" cxnId="{0C11FC16-9D33-4E2A-90B8-EC8859A17062}">
      <dgm:prSet/>
      <dgm:spPr/>
      <dgm:t>
        <a:bodyPr/>
        <a:lstStyle/>
        <a:p>
          <a:endParaRPr lang="en-US"/>
        </a:p>
      </dgm:t>
    </dgm:pt>
    <dgm:pt modelId="{F3D98415-D1A6-4A37-A45B-E7E54D30A0EC}">
      <dgm:prSet/>
      <dgm:spPr/>
      <dgm:t>
        <a:bodyPr/>
        <a:lstStyle/>
        <a:p>
          <a:r>
            <a:rPr lang="en-US" b="0" i="0" baseline="0" dirty="0"/>
            <a:t>Focused primarily on basic device control and simple queries </a:t>
          </a:r>
          <a:endParaRPr lang="en-US" dirty="0"/>
        </a:p>
      </dgm:t>
    </dgm:pt>
    <dgm:pt modelId="{B3058CBF-ADD3-495A-95D4-0288050CA734}" type="parTrans" cxnId="{6A1B42F6-BFF0-4D7E-9D4F-9645EE076A45}">
      <dgm:prSet/>
      <dgm:spPr/>
      <dgm:t>
        <a:bodyPr/>
        <a:lstStyle/>
        <a:p>
          <a:endParaRPr lang="en-US"/>
        </a:p>
      </dgm:t>
    </dgm:pt>
    <dgm:pt modelId="{E05CFE20-7BB6-4216-BBA1-18ABA2D065FE}" type="sibTrans" cxnId="{6A1B42F6-BFF0-4D7E-9D4F-9645EE076A45}">
      <dgm:prSet/>
      <dgm:spPr/>
      <dgm:t>
        <a:bodyPr/>
        <a:lstStyle/>
        <a:p>
          <a:endParaRPr lang="en-US"/>
        </a:p>
      </dgm:t>
    </dgm:pt>
    <dgm:pt modelId="{F7C14200-8FC8-414F-8041-9E3C73108A01}">
      <dgm:prSet/>
      <dgm:spPr/>
      <dgm:t>
        <a:bodyPr/>
        <a:lstStyle/>
        <a:p>
          <a:r>
            <a:rPr lang="en-US" b="0" i="0" baseline="0" dirty="0"/>
            <a:t>Uses tiny language models</a:t>
          </a:r>
          <a:endParaRPr lang="en-US" dirty="0"/>
        </a:p>
      </dgm:t>
    </dgm:pt>
    <dgm:pt modelId="{E084DCEE-317D-41DD-A347-DBE65E08ED88}" type="parTrans" cxnId="{BE71EF9F-BE4B-449A-AD3E-6CE00FCA134C}">
      <dgm:prSet/>
      <dgm:spPr/>
      <dgm:t>
        <a:bodyPr/>
        <a:lstStyle/>
        <a:p>
          <a:endParaRPr lang="en-US"/>
        </a:p>
      </dgm:t>
    </dgm:pt>
    <dgm:pt modelId="{BE368827-74E7-47F5-92B5-02797E45D909}" type="sibTrans" cxnId="{BE71EF9F-BE4B-449A-AD3E-6CE00FCA134C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D86F9280-B253-4D08-91C8-83CE6C5CB5A5}" type="pres">
      <dgm:prSet presAssocID="{41D1209D-D820-4F54-AD85-855DBCF39AC7}" presName="composite" presStyleCnt="0"/>
      <dgm:spPr/>
    </dgm:pt>
    <dgm:pt modelId="{DC0428FF-E17C-4EDB-A17B-8FE731C754B1}" type="pres">
      <dgm:prSet presAssocID="{41D1209D-D820-4F54-AD85-855DBCF39AC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E75C07E-8598-44ED-87A9-14913216B2AE}" type="pres">
      <dgm:prSet presAssocID="{41D1209D-D820-4F54-AD85-855DBCF39AC7}" presName="desTx" presStyleLbl="alignAccFollowNode1" presStyleIdx="0" presStyleCnt="4">
        <dgm:presLayoutVars>
          <dgm:bulletEnabled val="1"/>
        </dgm:presLayoutVars>
      </dgm:prSet>
      <dgm:spPr/>
    </dgm:pt>
    <dgm:pt modelId="{38F31940-6ABD-4608-9EB8-3E14071FD074}" type="pres">
      <dgm:prSet presAssocID="{5F098AE0-19AE-4BDA-8CFB-1EE5F188F5F3}" presName="space" presStyleCnt="0"/>
      <dgm:spPr/>
    </dgm:pt>
    <dgm:pt modelId="{C09BCB38-76AC-4EB6-B7A8-605BCFD14F11}" type="pres">
      <dgm:prSet presAssocID="{6AA3EAFB-9F82-4F1B-A546-63139B17878D}" presName="composite" presStyleCnt="0"/>
      <dgm:spPr/>
    </dgm:pt>
    <dgm:pt modelId="{4DB2D755-7DA6-4FAE-B085-5C780C218B57}" type="pres">
      <dgm:prSet presAssocID="{6AA3EAFB-9F82-4F1B-A546-63139B17878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287127-7249-41AC-995D-D3105AE8BCFF}" type="pres">
      <dgm:prSet presAssocID="{6AA3EAFB-9F82-4F1B-A546-63139B17878D}" presName="desTx" presStyleLbl="alignAccFollowNode1" presStyleIdx="1" presStyleCnt="4">
        <dgm:presLayoutVars>
          <dgm:bulletEnabled val="1"/>
        </dgm:presLayoutVars>
      </dgm:prSet>
      <dgm:spPr/>
    </dgm:pt>
    <dgm:pt modelId="{7D3ACB8D-3397-4E73-ADEE-6684CE8A25DA}" type="pres">
      <dgm:prSet presAssocID="{038F8EB3-8321-45BF-B6BE-369C69372930}" presName="space" presStyleCnt="0"/>
      <dgm:spPr/>
    </dgm:pt>
    <dgm:pt modelId="{21ED481D-BCF5-4860-B5CC-4E34CDEAAF7D}" type="pres">
      <dgm:prSet presAssocID="{3976E61F-2E93-45BB-B2AE-2BE5A042969C}" presName="composite" presStyleCnt="0"/>
      <dgm:spPr/>
    </dgm:pt>
    <dgm:pt modelId="{7FA50B97-CF16-4C46-9AC2-A9530DA3C875}" type="pres">
      <dgm:prSet presAssocID="{3976E61F-2E93-45BB-B2AE-2BE5A042969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40B5E35-9DDE-4D18-9849-4447D71EBEDD}" type="pres">
      <dgm:prSet presAssocID="{3976E61F-2E93-45BB-B2AE-2BE5A042969C}" presName="desTx" presStyleLbl="alignAccFollowNode1" presStyleIdx="2" presStyleCnt="4">
        <dgm:presLayoutVars>
          <dgm:bulletEnabled val="1"/>
        </dgm:presLayoutVars>
      </dgm:prSet>
      <dgm:spPr/>
    </dgm:pt>
    <dgm:pt modelId="{D4CAC274-5A39-4DBD-BE45-FF52970C1E09}" type="pres">
      <dgm:prSet presAssocID="{95A62C0A-9FE2-46BA-A704-3D570E583E65}" presName="space" presStyleCnt="0"/>
      <dgm:spPr/>
    </dgm:pt>
    <dgm:pt modelId="{BF233B94-23AD-4C43-9BB4-ACF15FA5DF0C}" type="pres">
      <dgm:prSet presAssocID="{4CB3863E-2008-4A95-A76F-DB8E5E6C3B24}" presName="composite" presStyleCnt="0"/>
      <dgm:spPr/>
    </dgm:pt>
    <dgm:pt modelId="{6175B83B-0A57-4ECA-A824-0257152EF765}" type="pres">
      <dgm:prSet presAssocID="{4CB3863E-2008-4A95-A76F-DB8E5E6C3B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7321F39-538B-4CA2-972A-344B8726DDFB}" type="pres">
      <dgm:prSet presAssocID="{4CB3863E-2008-4A95-A76F-DB8E5E6C3B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114DA00-A6BB-4BB5-ADA3-775955CF0564}" type="presOf" srcId="{3976E61F-2E93-45BB-B2AE-2BE5A042969C}" destId="{7FA50B97-CF16-4C46-9AC2-A9530DA3C875}" srcOrd="0" destOrd="0" presId="urn:microsoft.com/office/officeart/2005/8/layout/hList1"/>
    <dgm:cxn modelId="{74FE4F06-1F1E-45AE-BFBD-51350FF9212E}" type="presOf" srcId="{81D012BC-E1CA-46E7-B310-0E05252228BB}" destId="{28287127-7249-41AC-995D-D3105AE8BCFF}" srcOrd="0" destOrd="0" presId="urn:microsoft.com/office/officeart/2005/8/layout/hList1"/>
    <dgm:cxn modelId="{A1FF100E-0755-4ED2-8DF0-A1D21FF5F289}" srcId="{6AA3EAFB-9F82-4F1B-A546-63139B17878D}" destId="{33AE741A-89FC-473A-9213-01DD6AF8F3A5}" srcOrd="1" destOrd="0" parTransId="{5E540E3E-6B93-4E29-96F5-AC87B1687190}" sibTransId="{B03065F7-F157-4B89-9B19-6AD90E8BD293}"/>
    <dgm:cxn modelId="{7AEB5816-8735-4824-A1E9-25F9E1013319}" type="presOf" srcId="{18BABF30-57DC-493F-ABFF-CB7BAACAF75B}" destId="{140B5E35-9DDE-4D18-9849-4447D71EBEDD}" srcOrd="0" destOrd="0" presId="urn:microsoft.com/office/officeart/2005/8/layout/hList1"/>
    <dgm:cxn modelId="{0C11FC16-9D33-4E2A-90B8-EC8859A17062}" srcId="{15CCAD0F-3215-47EE-ACAA-A1400586B420}" destId="{4CB3863E-2008-4A95-A76F-DB8E5E6C3B24}" srcOrd="3" destOrd="0" parTransId="{E48C6B34-5BA4-4AD6-8A4F-A38D288B2F1D}" sibTransId="{302F2DA2-6673-4B22-8EDE-F7912F8186F1}"/>
    <dgm:cxn modelId="{961F8817-BC9C-435B-8163-1427FABE56C7}" type="presOf" srcId="{33AE741A-89FC-473A-9213-01DD6AF8F3A5}" destId="{28287127-7249-41AC-995D-D3105AE8BCFF}" srcOrd="0" destOrd="1" presId="urn:microsoft.com/office/officeart/2005/8/layout/hList1"/>
    <dgm:cxn modelId="{D1248547-154B-480A-9959-C576DB408A90}" srcId="{41D1209D-D820-4F54-AD85-855DBCF39AC7}" destId="{42E5A62C-D34E-45EB-B3AE-EFB1A4492F82}" srcOrd="1" destOrd="0" parTransId="{C6725F0A-721B-4787-9B77-D75D2AEDE680}" sibTransId="{0FC3344A-6209-4CB2-97CE-BDB64E9E78AA}"/>
    <dgm:cxn modelId="{C6945B6D-1010-4C0E-B5D2-53648805A1DC}" type="presOf" srcId="{41D1209D-D820-4F54-AD85-855DBCF39AC7}" destId="{DC0428FF-E17C-4EDB-A17B-8FE731C754B1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1991526E-CDD9-49B3-B85F-C47175DFEEAC}" type="presOf" srcId="{F3D98415-D1A6-4A37-A45B-E7E54D30A0EC}" destId="{37321F39-538B-4CA2-972A-344B8726DDFB}" srcOrd="0" destOrd="0" presId="urn:microsoft.com/office/officeart/2005/8/layout/hList1"/>
    <dgm:cxn modelId="{515B4B71-0F00-401C-94A0-BB5870011B15}" srcId="{6AA3EAFB-9F82-4F1B-A546-63139B17878D}" destId="{81D012BC-E1CA-46E7-B310-0E05252228BB}" srcOrd="0" destOrd="0" parTransId="{27DEDC51-6061-4DAB-940F-1751DD8502E6}" sibTransId="{30550844-7966-40A7-9D23-BFB06A0931D2}"/>
    <dgm:cxn modelId="{E8FC1458-1DA4-431F-A5F2-213F620E857B}" type="presOf" srcId="{42E5A62C-D34E-45EB-B3AE-EFB1A4492F82}" destId="{8E75C07E-8598-44ED-87A9-14913216B2AE}" srcOrd="0" destOrd="1" presId="urn:microsoft.com/office/officeart/2005/8/layout/hList1"/>
    <dgm:cxn modelId="{06E84A7E-F392-4D56-9BDD-DF9D5A12FF2F}" srcId="{15CCAD0F-3215-47EE-ACAA-A1400586B420}" destId="{6AA3EAFB-9F82-4F1B-A546-63139B17878D}" srcOrd="1" destOrd="0" parTransId="{F97C8C01-3625-4A7D-BC0D-4A58C892F90C}" sibTransId="{038F8EB3-8321-45BF-B6BE-369C69372930}"/>
    <dgm:cxn modelId="{B46F1984-C13A-4A76-A07F-8C9BFA13C1BD}" type="presOf" srcId="{F7C14200-8FC8-414F-8041-9E3C73108A01}" destId="{37321F39-538B-4CA2-972A-344B8726DDFB}" srcOrd="0" destOrd="1" presId="urn:microsoft.com/office/officeart/2005/8/layout/hList1"/>
    <dgm:cxn modelId="{9E80D690-4542-4B90-8B1D-C9D88660610A}" srcId="{3976E61F-2E93-45BB-B2AE-2BE5A042969C}" destId="{18BABF30-57DC-493F-ABFF-CB7BAACAF75B}" srcOrd="0" destOrd="0" parTransId="{3B06EED8-8D0F-42CA-8D5D-A6B3E37E12B1}" sibTransId="{C90E2F70-C4CD-4281-89E5-486EAC4AB5D7}"/>
    <dgm:cxn modelId="{E9672F9C-3410-49FF-A9E7-43DA48959A5C}" type="presOf" srcId="{4CB3863E-2008-4A95-A76F-DB8E5E6C3B24}" destId="{6175B83B-0A57-4ECA-A824-0257152EF765}" srcOrd="0" destOrd="0" presId="urn:microsoft.com/office/officeart/2005/8/layout/hList1"/>
    <dgm:cxn modelId="{BE71EF9F-BE4B-449A-AD3E-6CE00FCA134C}" srcId="{4CB3863E-2008-4A95-A76F-DB8E5E6C3B24}" destId="{F7C14200-8FC8-414F-8041-9E3C73108A01}" srcOrd="1" destOrd="0" parTransId="{E084DCEE-317D-41DD-A347-DBE65E08ED88}" sibTransId="{BE368827-74E7-47F5-92B5-02797E45D909}"/>
    <dgm:cxn modelId="{99CB7CA0-D60A-4889-B975-FFD2DED966FF}" srcId="{15CCAD0F-3215-47EE-ACAA-A1400586B420}" destId="{3976E61F-2E93-45BB-B2AE-2BE5A042969C}" srcOrd="2" destOrd="0" parTransId="{8ACAD57B-D7BF-46FF-8D6A-6CDF20207F9B}" sibTransId="{95A62C0A-9FE2-46BA-A704-3D570E583E65}"/>
    <dgm:cxn modelId="{5002A5A8-7FEE-4AC8-849C-270C00726B88}" srcId="{15CCAD0F-3215-47EE-ACAA-A1400586B420}" destId="{41D1209D-D820-4F54-AD85-855DBCF39AC7}" srcOrd="0" destOrd="0" parTransId="{770A8AFC-0842-40CB-8055-3BD2EC7C1DFB}" sibTransId="{5F098AE0-19AE-4BDA-8CFB-1EE5F188F5F3}"/>
    <dgm:cxn modelId="{0BD4A0B0-2D29-4CBE-879F-4DA3EE763F96}" type="presOf" srcId="{6AA3EAFB-9F82-4F1B-A546-63139B17878D}" destId="{4DB2D755-7DA6-4FAE-B085-5C780C218B57}" srcOrd="0" destOrd="0" presId="urn:microsoft.com/office/officeart/2005/8/layout/hList1"/>
    <dgm:cxn modelId="{B0C06DB6-2225-4ECE-9E85-64F6F4264039}" srcId="{41D1209D-D820-4F54-AD85-855DBCF39AC7}" destId="{C9F3699F-C994-49BA-AC3C-168018732612}" srcOrd="0" destOrd="0" parTransId="{0210AF46-B3D1-4D5D-ACA4-4C5F6448D333}" sibTransId="{71D8F131-74FA-4884-BBB9-2E3E4DB24D22}"/>
    <dgm:cxn modelId="{6A1B42F6-BFF0-4D7E-9D4F-9645EE076A45}" srcId="{4CB3863E-2008-4A95-A76F-DB8E5E6C3B24}" destId="{F3D98415-D1A6-4A37-A45B-E7E54D30A0EC}" srcOrd="0" destOrd="0" parTransId="{B3058CBF-ADD3-495A-95D4-0288050CA734}" sibTransId="{E05CFE20-7BB6-4216-BBA1-18ABA2D065FE}"/>
    <dgm:cxn modelId="{C84728F9-9DA6-493B-943E-79A551788B6E}" type="presOf" srcId="{C9F3699F-C994-49BA-AC3C-168018732612}" destId="{8E75C07E-8598-44ED-87A9-14913216B2AE}" srcOrd="0" destOrd="0" presId="urn:microsoft.com/office/officeart/2005/8/layout/hList1"/>
    <dgm:cxn modelId="{57B52BE6-E178-4FD9-BD33-C15EEB65163E}" type="presParOf" srcId="{EBBCA220-175E-431F-9376-8AD48CF9AF93}" destId="{D86F9280-B253-4D08-91C8-83CE6C5CB5A5}" srcOrd="0" destOrd="0" presId="urn:microsoft.com/office/officeart/2005/8/layout/hList1"/>
    <dgm:cxn modelId="{A4373D94-A428-41D2-8739-1650FFB5BB4B}" type="presParOf" srcId="{D86F9280-B253-4D08-91C8-83CE6C5CB5A5}" destId="{DC0428FF-E17C-4EDB-A17B-8FE731C754B1}" srcOrd="0" destOrd="0" presId="urn:microsoft.com/office/officeart/2005/8/layout/hList1"/>
    <dgm:cxn modelId="{B9370067-8AAB-42A2-96D3-25F60766A23A}" type="presParOf" srcId="{D86F9280-B253-4D08-91C8-83CE6C5CB5A5}" destId="{8E75C07E-8598-44ED-87A9-14913216B2AE}" srcOrd="1" destOrd="0" presId="urn:microsoft.com/office/officeart/2005/8/layout/hList1"/>
    <dgm:cxn modelId="{54565388-357F-40B7-A6DF-B2CF7CAF8B80}" type="presParOf" srcId="{EBBCA220-175E-431F-9376-8AD48CF9AF93}" destId="{38F31940-6ABD-4608-9EB8-3E14071FD074}" srcOrd="1" destOrd="0" presId="urn:microsoft.com/office/officeart/2005/8/layout/hList1"/>
    <dgm:cxn modelId="{7DC59E5E-8066-41CF-A85B-9204A3093BD2}" type="presParOf" srcId="{EBBCA220-175E-431F-9376-8AD48CF9AF93}" destId="{C09BCB38-76AC-4EB6-B7A8-605BCFD14F11}" srcOrd="2" destOrd="0" presId="urn:microsoft.com/office/officeart/2005/8/layout/hList1"/>
    <dgm:cxn modelId="{62BC1087-0B8D-4EAA-872F-72368D560F5E}" type="presParOf" srcId="{C09BCB38-76AC-4EB6-B7A8-605BCFD14F11}" destId="{4DB2D755-7DA6-4FAE-B085-5C780C218B57}" srcOrd="0" destOrd="0" presId="urn:microsoft.com/office/officeart/2005/8/layout/hList1"/>
    <dgm:cxn modelId="{A6D75298-21B3-4DB7-A50C-381DF61D3A85}" type="presParOf" srcId="{C09BCB38-76AC-4EB6-B7A8-605BCFD14F11}" destId="{28287127-7249-41AC-995D-D3105AE8BCFF}" srcOrd="1" destOrd="0" presId="urn:microsoft.com/office/officeart/2005/8/layout/hList1"/>
    <dgm:cxn modelId="{7D9B9A50-A4B9-4457-92A1-E70FFF77B377}" type="presParOf" srcId="{EBBCA220-175E-431F-9376-8AD48CF9AF93}" destId="{7D3ACB8D-3397-4E73-ADEE-6684CE8A25DA}" srcOrd="3" destOrd="0" presId="urn:microsoft.com/office/officeart/2005/8/layout/hList1"/>
    <dgm:cxn modelId="{0C08AC25-96D6-41F2-BE24-915A8D1E0A0C}" type="presParOf" srcId="{EBBCA220-175E-431F-9376-8AD48CF9AF93}" destId="{21ED481D-BCF5-4860-B5CC-4E34CDEAAF7D}" srcOrd="4" destOrd="0" presId="urn:microsoft.com/office/officeart/2005/8/layout/hList1"/>
    <dgm:cxn modelId="{99680968-A1AE-494D-9450-6E34234E151C}" type="presParOf" srcId="{21ED481D-BCF5-4860-B5CC-4E34CDEAAF7D}" destId="{7FA50B97-CF16-4C46-9AC2-A9530DA3C875}" srcOrd="0" destOrd="0" presId="urn:microsoft.com/office/officeart/2005/8/layout/hList1"/>
    <dgm:cxn modelId="{00E47D2F-A29D-4131-8BBB-6787464DF690}" type="presParOf" srcId="{21ED481D-BCF5-4860-B5CC-4E34CDEAAF7D}" destId="{140B5E35-9DDE-4D18-9849-4447D71EBEDD}" srcOrd="1" destOrd="0" presId="urn:microsoft.com/office/officeart/2005/8/layout/hList1"/>
    <dgm:cxn modelId="{5C249CA5-75D9-4E98-805C-034EB9204353}" type="presParOf" srcId="{EBBCA220-175E-431F-9376-8AD48CF9AF93}" destId="{D4CAC274-5A39-4DBD-BE45-FF52970C1E09}" srcOrd="5" destOrd="0" presId="urn:microsoft.com/office/officeart/2005/8/layout/hList1"/>
    <dgm:cxn modelId="{83B11721-5499-4FEC-9F41-0DDB74C5BF94}" type="presParOf" srcId="{EBBCA220-175E-431F-9376-8AD48CF9AF93}" destId="{BF233B94-23AD-4C43-9BB4-ACF15FA5DF0C}" srcOrd="6" destOrd="0" presId="urn:microsoft.com/office/officeart/2005/8/layout/hList1"/>
    <dgm:cxn modelId="{CF5D6CF0-DEB5-48F2-8372-9BF3A4A35AF4}" type="presParOf" srcId="{BF233B94-23AD-4C43-9BB4-ACF15FA5DF0C}" destId="{6175B83B-0A57-4ECA-A824-0257152EF765}" srcOrd="0" destOrd="0" presId="urn:microsoft.com/office/officeart/2005/8/layout/hList1"/>
    <dgm:cxn modelId="{3507E31E-3D3C-4A85-A071-C94B4BAF0A2C}" type="presParOf" srcId="{BF233B94-23AD-4C43-9BB4-ACF15FA5DF0C}" destId="{37321F39-538B-4CA2-972A-344B8726DD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4113BCB-0DD9-4EB8-9495-6FDB35B71639}">
      <dgm:prSet/>
      <dgm:spPr/>
      <dgm:t>
        <a:bodyPr/>
        <a:lstStyle/>
        <a:p>
          <a:r>
            <a:rPr lang="de-DE" dirty="0" err="1"/>
            <a:t>Recent</a:t>
          </a:r>
          <a:r>
            <a:rPr lang="de-DE" dirty="0"/>
            <a:t> Models</a:t>
          </a:r>
          <a:endParaRPr lang="en-US" dirty="0"/>
        </a:p>
      </dgm:t>
    </dgm:pt>
    <dgm:pt modelId="{29A082D5-2C55-413B-B8B1-45A9B9BE8DD5}" type="parTrans" cxnId="{6338CBDD-2DB6-4C78-AA90-83C87176CE7B}">
      <dgm:prSet/>
      <dgm:spPr/>
      <dgm:t>
        <a:bodyPr/>
        <a:lstStyle/>
        <a:p>
          <a:endParaRPr lang="en-US"/>
        </a:p>
      </dgm:t>
    </dgm:pt>
    <dgm:pt modelId="{F1C6B9D8-C54F-417D-9313-D68045BE8791}" type="sibTrans" cxnId="{6338CBDD-2DB6-4C78-AA90-83C87176CE7B}">
      <dgm:prSet/>
      <dgm:spPr/>
      <dgm:t>
        <a:bodyPr/>
        <a:lstStyle/>
        <a:p>
          <a:endParaRPr lang="en-US"/>
        </a:p>
      </dgm:t>
    </dgm:pt>
    <dgm:pt modelId="{F2F7A121-20C6-4FC9-9210-9EEA283FEC69}">
      <dgm:prSet/>
      <dgm:spPr/>
      <dgm:t>
        <a:bodyPr/>
        <a:lstStyle/>
        <a:p>
          <a:r>
            <a:rPr lang="de-DE" dirty="0"/>
            <a:t>Gorilla (</a:t>
          </a:r>
          <a:r>
            <a:rPr lang="de-DE" dirty="0" err="1"/>
            <a:t>Llama-based</a:t>
          </a:r>
          <a:r>
            <a:rPr lang="de-DE" dirty="0"/>
            <a:t>)</a:t>
          </a:r>
          <a:endParaRPr lang="en-US" dirty="0"/>
        </a:p>
      </dgm:t>
    </dgm:pt>
    <dgm:pt modelId="{70B5BB01-1540-4A3C-BFEC-3D3E680B4A44}" type="parTrans" cxnId="{F3317D35-372C-4A01-A0B9-4B09ABFF206A}">
      <dgm:prSet/>
      <dgm:spPr/>
      <dgm:t>
        <a:bodyPr/>
        <a:lstStyle/>
        <a:p>
          <a:endParaRPr lang="en-US"/>
        </a:p>
      </dgm:t>
    </dgm:pt>
    <dgm:pt modelId="{62BC7285-B478-4AF8-8718-0B3021EB0C5D}" type="sibTrans" cxnId="{F3317D35-372C-4A01-A0B9-4B09ABFF206A}">
      <dgm:prSet/>
      <dgm:spPr/>
      <dgm:t>
        <a:bodyPr/>
        <a:lstStyle/>
        <a:p>
          <a:endParaRPr lang="en-US"/>
        </a:p>
      </dgm:t>
    </dgm:pt>
    <dgm:pt modelId="{453C5886-70E0-4F18-A341-D9BBA89AE400}">
      <dgm:prSet/>
      <dgm:spPr/>
      <dgm:t>
        <a:bodyPr/>
        <a:lstStyle/>
        <a:p>
          <a:r>
            <a:rPr lang="de-DE" dirty="0" err="1"/>
            <a:t>NexusRaven</a:t>
          </a:r>
          <a:r>
            <a:rPr lang="de-DE" dirty="0"/>
            <a:t> (CodeLlama13b-based)</a:t>
          </a:r>
          <a:endParaRPr lang="en-US" dirty="0"/>
        </a:p>
      </dgm:t>
    </dgm:pt>
    <dgm:pt modelId="{F4205804-C8E8-4165-BBC2-C1417748DC6B}" type="parTrans" cxnId="{0635F339-B355-4F5D-9FD4-81D84CC1135E}">
      <dgm:prSet/>
      <dgm:spPr/>
      <dgm:t>
        <a:bodyPr/>
        <a:lstStyle/>
        <a:p>
          <a:endParaRPr lang="en-US"/>
        </a:p>
      </dgm:t>
    </dgm:pt>
    <dgm:pt modelId="{E7A4E395-106A-48BD-B4D8-34D17810E17A}" type="sibTrans" cxnId="{0635F339-B355-4F5D-9FD4-81D84CC1135E}">
      <dgm:prSet/>
      <dgm:spPr/>
      <dgm:t>
        <a:bodyPr/>
        <a:lstStyle/>
        <a:p>
          <a:endParaRPr lang="en-US"/>
        </a:p>
      </dgm:t>
    </dgm:pt>
    <dgm:pt modelId="{820ADD81-EBEB-4CB1-8037-59AB3E62CD83}">
      <dgm:prSet/>
      <dgm:spPr/>
      <dgm:t>
        <a:bodyPr/>
        <a:lstStyle/>
        <a:p>
          <a:r>
            <a:rPr lang="de-DE" dirty="0"/>
            <a:t>Key </a:t>
          </a:r>
          <a:r>
            <a:rPr lang="de-DE" dirty="0" err="1"/>
            <a:t>Improvements</a:t>
          </a:r>
          <a:endParaRPr lang="en-US" dirty="0"/>
        </a:p>
      </dgm:t>
    </dgm:pt>
    <dgm:pt modelId="{B0375B41-A2D8-404D-AC3F-6C8D42CEC320}" type="parTrans" cxnId="{A1FCB018-DA87-47DA-833C-4B232CAC4E62}">
      <dgm:prSet/>
      <dgm:spPr/>
      <dgm:t>
        <a:bodyPr/>
        <a:lstStyle/>
        <a:p>
          <a:endParaRPr lang="en-US"/>
        </a:p>
      </dgm:t>
    </dgm:pt>
    <dgm:pt modelId="{2FEBB81E-190D-47C0-BBCE-93546EA52568}" type="sibTrans" cxnId="{A1FCB018-DA87-47DA-833C-4B232CAC4E62}">
      <dgm:prSet/>
      <dgm:spPr/>
      <dgm:t>
        <a:bodyPr/>
        <a:lstStyle/>
        <a:p>
          <a:endParaRPr lang="en-US"/>
        </a:p>
      </dgm:t>
    </dgm:pt>
    <dgm:pt modelId="{AACF1183-BEEB-4779-A370-4C753EE9C6FB}">
      <dgm:prSet/>
      <dgm:spPr/>
      <dgm:t>
        <a:bodyPr/>
        <a:lstStyle/>
        <a:p>
          <a:r>
            <a:rPr lang="de-DE" dirty="0"/>
            <a:t>Challenge</a:t>
          </a:r>
          <a:endParaRPr lang="en-US" dirty="0"/>
        </a:p>
      </dgm:t>
    </dgm:pt>
    <dgm:pt modelId="{020A7E3F-5837-4D34-9529-A99CF0C835AB}" type="parTrans" cxnId="{021F9C03-1DDD-4A55-99AF-9B2C93D137A4}">
      <dgm:prSet/>
      <dgm:spPr/>
      <dgm:t>
        <a:bodyPr/>
        <a:lstStyle/>
        <a:p>
          <a:endParaRPr lang="en-US"/>
        </a:p>
      </dgm:t>
    </dgm:pt>
    <dgm:pt modelId="{0B54E56B-BCE1-41B4-929F-3BED33F7A424}" type="sibTrans" cxnId="{021F9C03-1DDD-4A55-99AF-9B2C93D137A4}">
      <dgm:prSet/>
      <dgm:spPr/>
      <dgm:t>
        <a:bodyPr/>
        <a:lstStyle/>
        <a:p>
          <a:endParaRPr lang="en-US"/>
        </a:p>
      </dgm:t>
    </dgm:pt>
    <dgm:pt modelId="{0A6F07E4-0F6D-446F-A506-11E11F0AC3E7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function</a:t>
          </a:r>
          <a:r>
            <a:rPr lang="de-DE" dirty="0"/>
            <a:t> </a:t>
          </a:r>
          <a:r>
            <a:rPr lang="de-DE" dirty="0" err="1"/>
            <a:t>calling</a:t>
          </a:r>
          <a:r>
            <a:rPr lang="de-DE" dirty="0"/>
            <a:t> Standard</a:t>
          </a:r>
          <a:endParaRPr lang="en-US" dirty="0"/>
        </a:p>
      </dgm:t>
    </dgm:pt>
    <dgm:pt modelId="{22C2BA64-7096-4536-8532-6FE15AD63579}" type="parTrans" cxnId="{97F20AEC-E7EA-4C42-8211-B938CB8B97E7}">
      <dgm:prSet/>
      <dgm:spPr/>
      <dgm:t>
        <a:bodyPr/>
        <a:lstStyle/>
        <a:p>
          <a:endParaRPr lang="en-US"/>
        </a:p>
      </dgm:t>
    </dgm:pt>
    <dgm:pt modelId="{973FC44E-DC5B-4855-8639-C252106BB309}" type="sibTrans" cxnId="{97F20AEC-E7EA-4C42-8211-B938CB8B97E7}">
      <dgm:prSet/>
      <dgm:spPr/>
      <dgm:t>
        <a:bodyPr/>
        <a:lstStyle/>
        <a:p>
          <a:endParaRPr lang="en-US"/>
        </a:p>
      </dgm:t>
    </dgm:pt>
    <dgm:pt modelId="{2E1C883A-6ED2-4B9A-B675-7F8A3C701385}">
      <dgm:prSet/>
      <dgm:spPr/>
      <dgm:t>
        <a:bodyPr/>
        <a:lstStyle/>
        <a:p>
          <a:r>
            <a:rPr lang="de-DE" dirty="0" err="1"/>
            <a:t>Surpassing</a:t>
          </a:r>
          <a:r>
            <a:rPr lang="de-DE" dirty="0"/>
            <a:t> </a:t>
          </a:r>
          <a:r>
            <a:rPr lang="de-DE" dirty="0" err="1"/>
            <a:t>commercial</a:t>
          </a:r>
          <a:r>
            <a:rPr lang="de-DE" dirty="0"/>
            <a:t> </a:t>
          </a:r>
          <a:r>
            <a:rPr lang="de-DE" dirty="0" err="1"/>
            <a:t>models</a:t>
          </a:r>
          <a:r>
            <a:rPr lang="de-DE" dirty="0"/>
            <a:t> like GPT4</a:t>
          </a:r>
          <a:endParaRPr lang="en-US" dirty="0"/>
        </a:p>
      </dgm:t>
    </dgm:pt>
    <dgm:pt modelId="{3545F07F-9FA3-431F-8E15-84CAF85AA6A2}" type="parTrans" cxnId="{D36C7F21-311D-476D-9ED0-A4DB4BA59341}">
      <dgm:prSet/>
      <dgm:spPr/>
      <dgm:t>
        <a:bodyPr/>
        <a:lstStyle/>
        <a:p>
          <a:endParaRPr lang="en-US"/>
        </a:p>
      </dgm:t>
    </dgm:pt>
    <dgm:pt modelId="{F360A208-E158-4656-9FEF-3C4C1622252E}" type="sibTrans" cxnId="{D36C7F21-311D-476D-9ED0-A4DB4BA59341}">
      <dgm:prSet/>
      <dgm:spPr/>
      <dgm:t>
        <a:bodyPr/>
        <a:lstStyle/>
        <a:p>
          <a:endParaRPr lang="en-US"/>
        </a:p>
      </dgm:t>
    </dgm:pt>
    <dgm:pt modelId="{5D66B19F-1C6A-4748-B36D-6CF94F12D4B3}">
      <dgm:prSet/>
      <dgm:spPr/>
      <dgm:t>
        <a:bodyPr/>
        <a:lstStyle/>
        <a:p>
          <a:r>
            <a:rPr lang="de-DE" dirty="0" err="1"/>
            <a:t>Adaptability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changing</a:t>
          </a:r>
          <a:r>
            <a:rPr lang="de-DE" dirty="0"/>
            <a:t> </a:t>
          </a:r>
          <a:r>
            <a:rPr lang="de-DE" dirty="0" err="1"/>
            <a:t>documentation</a:t>
          </a:r>
          <a:endParaRPr lang="en-US" dirty="0"/>
        </a:p>
      </dgm:t>
    </dgm:pt>
    <dgm:pt modelId="{9B0CD8F7-6EB0-44B4-8576-71DDBF1A00A9}" type="parTrans" cxnId="{6F3ACF25-5BE6-4AAB-9117-F56E91004A5E}">
      <dgm:prSet/>
      <dgm:spPr/>
      <dgm:t>
        <a:bodyPr/>
        <a:lstStyle/>
        <a:p>
          <a:endParaRPr lang="en-US"/>
        </a:p>
      </dgm:t>
    </dgm:pt>
    <dgm:pt modelId="{A062294D-9163-4AB1-B122-92364AB21746}" type="sibTrans" cxnId="{6F3ACF25-5BE6-4AAB-9117-F56E91004A5E}">
      <dgm:prSet/>
      <dgm:spPr/>
      <dgm:t>
        <a:bodyPr/>
        <a:lstStyle/>
        <a:p>
          <a:endParaRPr lang="en-US"/>
        </a:p>
      </dgm:t>
    </dgm:pt>
    <dgm:pt modelId="{E92449B9-16B9-401D-BE2F-565FA25D9821}">
      <dgm:prSet/>
      <dgm:spPr/>
      <dgm:t>
        <a:bodyPr/>
        <a:lstStyle/>
        <a:p>
          <a:r>
            <a:rPr lang="de-DE" dirty="0" err="1"/>
            <a:t>Reduced</a:t>
          </a:r>
          <a:r>
            <a:rPr lang="de-DE" dirty="0"/>
            <a:t> Errors &amp; </a:t>
          </a:r>
          <a:r>
            <a:rPr lang="de-DE" dirty="0" err="1"/>
            <a:t>Hallucinations</a:t>
          </a:r>
          <a:endParaRPr lang="en-US" dirty="0"/>
        </a:p>
      </dgm:t>
    </dgm:pt>
    <dgm:pt modelId="{A4A10137-35AF-410D-8D12-F8752820229F}" type="parTrans" cxnId="{B5B8E2B4-6F33-4048-83E0-89F73B49823F}">
      <dgm:prSet/>
      <dgm:spPr/>
      <dgm:t>
        <a:bodyPr/>
        <a:lstStyle/>
        <a:p>
          <a:endParaRPr lang="en-US"/>
        </a:p>
      </dgm:t>
    </dgm:pt>
    <dgm:pt modelId="{DB287537-7165-4787-9E16-39F21C3B61AC}" type="sibTrans" cxnId="{B5B8E2B4-6F33-4048-83E0-89F73B49823F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14FE31E8-250D-4812-80D8-35918E3BF2B3}" type="pres">
      <dgm:prSet presAssocID="{24113BCB-0DD9-4EB8-9495-6FDB35B71639}" presName="composite" presStyleCnt="0"/>
      <dgm:spPr/>
    </dgm:pt>
    <dgm:pt modelId="{B5A6F9C3-1E4B-447C-802F-140BD81A7D18}" type="pres">
      <dgm:prSet presAssocID="{24113BCB-0DD9-4EB8-9495-6FDB35B716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B795466-9012-46CF-B04C-9B657D8C43ED}" type="pres">
      <dgm:prSet presAssocID="{24113BCB-0DD9-4EB8-9495-6FDB35B71639}" presName="desTx" presStyleLbl="alignAccFollowNode1" presStyleIdx="0" presStyleCnt="3">
        <dgm:presLayoutVars>
          <dgm:bulletEnabled val="1"/>
        </dgm:presLayoutVars>
      </dgm:prSet>
      <dgm:spPr/>
    </dgm:pt>
    <dgm:pt modelId="{8AA2577C-CB5C-4CF0-924C-F4E54794DEC0}" type="pres">
      <dgm:prSet presAssocID="{F1C6B9D8-C54F-417D-9313-D68045BE8791}" presName="space" presStyleCnt="0"/>
      <dgm:spPr/>
    </dgm:pt>
    <dgm:pt modelId="{615158A4-C204-45F9-96FF-F5658E0B8DAC}" type="pres">
      <dgm:prSet presAssocID="{820ADD81-EBEB-4CB1-8037-59AB3E62CD83}" presName="composite" presStyleCnt="0"/>
      <dgm:spPr/>
    </dgm:pt>
    <dgm:pt modelId="{0DAF8DE4-0ECB-4061-AA38-FAE695AC28D8}" type="pres">
      <dgm:prSet presAssocID="{820ADD81-EBEB-4CB1-8037-59AB3E62CD8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F9A647-94D3-4A28-9F1F-5633A185EB66}" type="pres">
      <dgm:prSet presAssocID="{820ADD81-EBEB-4CB1-8037-59AB3E62CD83}" presName="desTx" presStyleLbl="alignAccFollowNode1" presStyleIdx="1" presStyleCnt="3">
        <dgm:presLayoutVars>
          <dgm:bulletEnabled val="1"/>
        </dgm:presLayoutVars>
      </dgm:prSet>
      <dgm:spPr/>
    </dgm:pt>
    <dgm:pt modelId="{0A0F0AD7-1740-4EB5-88DB-28EE9B9A3F69}" type="pres">
      <dgm:prSet presAssocID="{2FEBB81E-190D-47C0-BBCE-93546EA52568}" presName="space" presStyleCnt="0"/>
      <dgm:spPr/>
    </dgm:pt>
    <dgm:pt modelId="{CB537FD5-CFC2-4059-AEF7-EE29FD3110D3}" type="pres">
      <dgm:prSet presAssocID="{AACF1183-BEEB-4779-A370-4C753EE9C6FB}" presName="composite" presStyleCnt="0"/>
      <dgm:spPr/>
    </dgm:pt>
    <dgm:pt modelId="{7FD56882-0065-483D-944B-2F99EABDEE6F}" type="pres">
      <dgm:prSet presAssocID="{AACF1183-BEEB-4779-A370-4C753EE9C6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A10449-8440-43E4-A7D4-E0878A53805C}" type="pres">
      <dgm:prSet presAssocID="{AACF1183-BEEB-4779-A370-4C753EE9C6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21F9C03-1DDD-4A55-99AF-9B2C93D137A4}" srcId="{15CCAD0F-3215-47EE-ACAA-A1400586B420}" destId="{AACF1183-BEEB-4779-A370-4C753EE9C6FB}" srcOrd="2" destOrd="0" parTransId="{020A7E3F-5837-4D34-9529-A99CF0C835AB}" sibTransId="{0B54E56B-BCE1-41B4-929F-3BED33F7A424}"/>
    <dgm:cxn modelId="{2083DE12-88D1-4D1F-8485-FC9F3BE7A181}" type="presOf" srcId="{F2F7A121-20C6-4FC9-9210-9EEA283FEC69}" destId="{7B795466-9012-46CF-B04C-9B657D8C43ED}" srcOrd="0" destOrd="0" presId="urn:microsoft.com/office/officeart/2005/8/layout/hList1"/>
    <dgm:cxn modelId="{AD61C417-72A4-4253-9CF0-7F9E9D97B80A}" type="presOf" srcId="{24113BCB-0DD9-4EB8-9495-6FDB35B71639}" destId="{B5A6F9C3-1E4B-447C-802F-140BD81A7D18}" srcOrd="0" destOrd="0" presId="urn:microsoft.com/office/officeart/2005/8/layout/hList1"/>
    <dgm:cxn modelId="{A1FCB018-DA87-47DA-833C-4B232CAC4E62}" srcId="{15CCAD0F-3215-47EE-ACAA-A1400586B420}" destId="{820ADD81-EBEB-4CB1-8037-59AB3E62CD83}" srcOrd="1" destOrd="0" parTransId="{B0375B41-A2D8-404D-AC3F-6C8D42CEC320}" sibTransId="{2FEBB81E-190D-47C0-BBCE-93546EA52568}"/>
    <dgm:cxn modelId="{D36C7F21-311D-476D-9ED0-A4DB4BA59341}" srcId="{820ADD81-EBEB-4CB1-8037-59AB3E62CD83}" destId="{2E1C883A-6ED2-4B9A-B675-7F8A3C701385}" srcOrd="0" destOrd="0" parTransId="{3545F07F-9FA3-431F-8E15-84CAF85AA6A2}" sibTransId="{F360A208-E158-4656-9FEF-3C4C1622252E}"/>
    <dgm:cxn modelId="{980F4224-84FE-4542-B421-3E6C3AEF8C35}" type="presOf" srcId="{820ADD81-EBEB-4CB1-8037-59AB3E62CD83}" destId="{0DAF8DE4-0ECB-4061-AA38-FAE695AC28D8}" srcOrd="0" destOrd="0" presId="urn:microsoft.com/office/officeart/2005/8/layout/hList1"/>
    <dgm:cxn modelId="{6F3ACF25-5BE6-4AAB-9117-F56E91004A5E}" srcId="{820ADD81-EBEB-4CB1-8037-59AB3E62CD83}" destId="{5D66B19F-1C6A-4748-B36D-6CF94F12D4B3}" srcOrd="1" destOrd="0" parTransId="{9B0CD8F7-6EB0-44B4-8576-71DDBF1A00A9}" sibTransId="{A062294D-9163-4AB1-B122-92364AB21746}"/>
    <dgm:cxn modelId="{F3317D35-372C-4A01-A0B9-4B09ABFF206A}" srcId="{24113BCB-0DD9-4EB8-9495-6FDB35B71639}" destId="{F2F7A121-20C6-4FC9-9210-9EEA283FEC69}" srcOrd="0" destOrd="0" parTransId="{70B5BB01-1540-4A3C-BFEC-3D3E680B4A44}" sibTransId="{62BC7285-B478-4AF8-8718-0B3021EB0C5D}"/>
    <dgm:cxn modelId="{0635F339-B355-4F5D-9FD4-81D84CC1135E}" srcId="{24113BCB-0DD9-4EB8-9495-6FDB35B71639}" destId="{453C5886-70E0-4F18-A341-D9BBA89AE400}" srcOrd="1" destOrd="0" parTransId="{F4205804-C8E8-4165-BBC2-C1417748DC6B}" sibTransId="{E7A4E395-106A-48BD-B4D8-34D17810E17A}"/>
    <dgm:cxn modelId="{DC4E8B3F-B47B-480E-B65D-C52FFFAA4E6F}" type="presOf" srcId="{5D66B19F-1C6A-4748-B36D-6CF94F12D4B3}" destId="{06F9A647-94D3-4A28-9F1F-5633A185EB66}" srcOrd="0" destOrd="1" presId="urn:microsoft.com/office/officeart/2005/8/layout/hList1"/>
    <dgm:cxn modelId="{8FF63262-3679-4A8E-8B83-B70B1D33EF3A}" type="presOf" srcId="{453C5886-70E0-4F18-A341-D9BBA89AE400}" destId="{7B795466-9012-46CF-B04C-9B657D8C43ED}" srcOrd="0" destOrd="1" presId="urn:microsoft.com/office/officeart/2005/8/layout/hList1"/>
    <dgm:cxn modelId="{62DEDA6D-95DC-445A-9049-B1E306003A61}" type="presOf" srcId="{0A6F07E4-0F6D-446F-A506-11E11F0AC3E7}" destId="{3BA10449-8440-43E4-A7D4-E0878A53805C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CCF6C983-DC04-480C-B949-86883D01FC26}" type="presOf" srcId="{E92449B9-16B9-401D-BE2F-565FA25D9821}" destId="{06F9A647-94D3-4A28-9F1F-5633A185EB66}" srcOrd="0" destOrd="2" presId="urn:microsoft.com/office/officeart/2005/8/layout/hList1"/>
    <dgm:cxn modelId="{B5B8E2B4-6F33-4048-83E0-89F73B49823F}" srcId="{820ADD81-EBEB-4CB1-8037-59AB3E62CD83}" destId="{E92449B9-16B9-401D-BE2F-565FA25D9821}" srcOrd="2" destOrd="0" parTransId="{A4A10137-35AF-410D-8D12-F8752820229F}" sibTransId="{DB287537-7165-4787-9E16-39F21C3B61AC}"/>
    <dgm:cxn modelId="{EBB79AC6-31E2-42B9-9580-9C66B0C4A831}" type="presOf" srcId="{2E1C883A-6ED2-4B9A-B675-7F8A3C701385}" destId="{06F9A647-94D3-4A28-9F1F-5633A185EB66}" srcOrd="0" destOrd="0" presId="urn:microsoft.com/office/officeart/2005/8/layout/hList1"/>
    <dgm:cxn modelId="{6338CBDD-2DB6-4C78-AA90-83C87176CE7B}" srcId="{15CCAD0F-3215-47EE-ACAA-A1400586B420}" destId="{24113BCB-0DD9-4EB8-9495-6FDB35B71639}" srcOrd="0" destOrd="0" parTransId="{29A082D5-2C55-413B-B8B1-45A9B9BE8DD5}" sibTransId="{F1C6B9D8-C54F-417D-9313-D68045BE8791}"/>
    <dgm:cxn modelId="{97F20AEC-E7EA-4C42-8211-B938CB8B97E7}" srcId="{AACF1183-BEEB-4779-A370-4C753EE9C6FB}" destId="{0A6F07E4-0F6D-446F-A506-11E11F0AC3E7}" srcOrd="0" destOrd="0" parTransId="{22C2BA64-7096-4536-8532-6FE15AD63579}" sibTransId="{973FC44E-DC5B-4855-8639-C252106BB309}"/>
    <dgm:cxn modelId="{8460B0EC-631D-4F33-8DCB-6B60BAF669C1}" type="presOf" srcId="{AACF1183-BEEB-4779-A370-4C753EE9C6FB}" destId="{7FD56882-0065-483D-944B-2F99EABDEE6F}" srcOrd="0" destOrd="0" presId="urn:microsoft.com/office/officeart/2005/8/layout/hList1"/>
    <dgm:cxn modelId="{1D0660EA-E2F4-4C53-A3F3-B90CE1140BBA}" type="presParOf" srcId="{EBBCA220-175E-431F-9376-8AD48CF9AF93}" destId="{14FE31E8-250D-4812-80D8-35918E3BF2B3}" srcOrd="0" destOrd="0" presId="urn:microsoft.com/office/officeart/2005/8/layout/hList1"/>
    <dgm:cxn modelId="{55FE1F53-71C5-4621-B714-045309A0CEEA}" type="presParOf" srcId="{14FE31E8-250D-4812-80D8-35918E3BF2B3}" destId="{B5A6F9C3-1E4B-447C-802F-140BD81A7D18}" srcOrd="0" destOrd="0" presId="urn:microsoft.com/office/officeart/2005/8/layout/hList1"/>
    <dgm:cxn modelId="{D2060CA7-BAD9-497F-8E88-BAEC39425405}" type="presParOf" srcId="{14FE31E8-250D-4812-80D8-35918E3BF2B3}" destId="{7B795466-9012-46CF-B04C-9B657D8C43ED}" srcOrd="1" destOrd="0" presId="urn:microsoft.com/office/officeart/2005/8/layout/hList1"/>
    <dgm:cxn modelId="{11E12404-2E1A-4769-A194-3296FF2A05F1}" type="presParOf" srcId="{EBBCA220-175E-431F-9376-8AD48CF9AF93}" destId="{8AA2577C-CB5C-4CF0-924C-F4E54794DEC0}" srcOrd="1" destOrd="0" presId="urn:microsoft.com/office/officeart/2005/8/layout/hList1"/>
    <dgm:cxn modelId="{727AB89A-EB54-426F-A8ED-6CA20957C35B}" type="presParOf" srcId="{EBBCA220-175E-431F-9376-8AD48CF9AF93}" destId="{615158A4-C204-45F9-96FF-F5658E0B8DAC}" srcOrd="2" destOrd="0" presId="urn:microsoft.com/office/officeart/2005/8/layout/hList1"/>
    <dgm:cxn modelId="{80B16E88-BF3E-467A-B59F-DF6B4782B4EC}" type="presParOf" srcId="{615158A4-C204-45F9-96FF-F5658E0B8DAC}" destId="{0DAF8DE4-0ECB-4061-AA38-FAE695AC28D8}" srcOrd="0" destOrd="0" presId="urn:microsoft.com/office/officeart/2005/8/layout/hList1"/>
    <dgm:cxn modelId="{B6B78C24-9928-4670-805F-A5E8EBC49B9A}" type="presParOf" srcId="{615158A4-C204-45F9-96FF-F5658E0B8DAC}" destId="{06F9A647-94D3-4A28-9F1F-5633A185EB66}" srcOrd="1" destOrd="0" presId="urn:microsoft.com/office/officeart/2005/8/layout/hList1"/>
    <dgm:cxn modelId="{6B61C2E8-C609-4C8E-A02E-2F69C7DC1EC7}" type="presParOf" srcId="{EBBCA220-175E-431F-9376-8AD48CF9AF93}" destId="{0A0F0AD7-1740-4EB5-88DB-28EE9B9A3F69}" srcOrd="3" destOrd="0" presId="urn:microsoft.com/office/officeart/2005/8/layout/hList1"/>
    <dgm:cxn modelId="{CEA166EB-0481-4CB3-9945-87787DC861A5}" type="presParOf" srcId="{EBBCA220-175E-431F-9376-8AD48CF9AF93}" destId="{CB537FD5-CFC2-4059-AEF7-EE29FD3110D3}" srcOrd="4" destOrd="0" presId="urn:microsoft.com/office/officeart/2005/8/layout/hList1"/>
    <dgm:cxn modelId="{3B87458A-A533-4873-A8CA-81406988B1CD}" type="presParOf" srcId="{CB537FD5-CFC2-4059-AEF7-EE29FD3110D3}" destId="{7FD56882-0065-483D-944B-2F99EABDEE6F}" srcOrd="0" destOrd="0" presId="urn:microsoft.com/office/officeart/2005/8/layout/hList1"/>
    <dgm:cxn modelId="{78DC40D2-A20C-4ED7-81F1-66AC876123D2}" type="presParOf" srcId="{CB537FD5-CFC2-4059-AEF7-EE29FD3110D3}" destId="{3BA10449-8440-43E4-A7D4-E0878A5380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A556B381-FF8A-474B-BB89-085475F24F7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3586A-3421-470F-BF9F-CD9BEF51A6FA}">
      <dgm:prSet/>
      <dgm:spPr/>
      <dgm:t>
        <a:bodyPr/>
        <a:lstStyle/>
        <a:p>
          <a:r>
            <a:rPr lang="en-US" b="0" i="0" baseline="0" dirty="0"/>
            <a:t>Exploring larger models (up to 12b) </a:t>
          </a:r>
          <a:endParaRPr lang="en-US" dirty="0"/>
        </a:p>
      </dgm:t>
    </dgm:pt>
    <dgm:pt modelId="{8704E8F3-23AC-4CE0-B9B1-CB89B99DBF7B}" type="parTrans" cxnId="{4C78DF7A-938E-45E2-83C4-5FE13007EF2B}">
      <dgm:prSet/>
      <dgm:spPr/>
      <dgm:t>
        <a:bodyPr/>
        <a:lstStyle/>
        <a:p>
          <a:endParaRPr lang="en-US"/>
        </a:p>
      </dgm:t>
    </dgm:pt>
    <dgm:pt modelId="{32BE148C-A161-40AD-BC66-3DB42ADB2D29}" type="sibTrans" cxnId="{4C78DF7A-938E-45E2-83C4-5FE13007EF2B}">
      <dgm:prSet/>
      <dgm:spPr/>
      <dgm:t>
        <a:bodyPr/>
        <a:lstStyle/>
        <a:p>
          <a:endParaRPr lang="en-US"/>
        </a:p>
      </dgm:t>
    </dgm:pt>
    <dgm:pt modelId="{A1C62BA5-782B-47D5-B7B5-FB7D468D0E61}">
      <dgm:prSet/>
      <dgm:spPr/>
      <dgm:t>
        <a:bodyPr/>
        <a:lstStyle/>
        <a:p>
          <a:r>
            <a:rPr lang="en-US" b="0" i="0" baseline="0" dirty="0"/>
            <a:t>Addressing more diverse and complex intents </a:t>
          </a:r>
          <a:endParaRPr lang="en-US" dirty="0"/>
        </a:p>
      </dgm:t>
    </dgm:pt>
    <dgm:pt modelId="{3E9369D7-CF9A-4881-8515-63FDE487E12A}" type="parTrans" cxnId="{54D74E29-E401-4BE6-B391-95F1EEE24715}">
      <dgm:prSet/>
      <dgm:spPr/>
      <dgm:t>
        <a:bodyPr/>
        <a:lstStyle/>
        <a:p>
          <a:endParaRPr lang="en-US"/>
        </a:p>
      </dgm:t>
    </dgm:pt>
    <dgm:pt modelId="{DC50511A-0F70-4A87-A2A9-67C250CCB41B}" type="sibTrans" cxnId="{54D74E29-E401-4BE6-B391-95F1EEE24715}">
      <dgm:prSet/>
      <dgm:spPr/>
      <dgm:t>
        <a:bodyPr/>
        <a:lstStyle/>
        <a:p>
          <a:endParaRPr lang="en-US"/>
        </a:p>
      </dgm:t>
    </dgm:pt>
    <dgm:pt modelId="{1646DBE6-03D7-4B3C-BA69-CE01EA16C316}">
      <dgm:prSet/>
      <dgm:spPr/>
      <dgm:t>
        <a:bodyPr/>
        <a:lstStyle/>
        <a:p>
          <a:r>
            <a:rPr lang="en-US" b="0" i="0" baseline="0" dirty="0"/>
            <a:t>Providing</a:t>
          </a:r>
          <a:br>
            <a:rPr lang="en-US" b="0" i="0" baseline="0" dirty="0"/>
          </a:br>
          <a:r>
            <a:rPr lang="en-US" b="0" i="0" baseline="0" dirty="0"/>
            <a:t>ready-to-use solution</a:t>
          </a:r>
        </a:p>
      </dgm:t>
    </dgm:pt>
    <dgm:pt modelId="{A4C41E3A-A432-4B4A-ABA7-0E6B4E91C6A0}" type="parTrans" cxnId="{A1830E4B-F767-42B0-8871-DC64D6AFDD6A}">
      <dgm:prSet/>
      <dgm:spPr/>
      <dgm:t>
        <a:bodyPr/>
        <a:lstStyle/>
        <a:p>
          <a:endParaRPr lang="en-US"/>
        </a:p>
      </dgm:t>
    </dgm:pt>
    <dgm:pt modelId="{E835D2C0-92E4-48A7-A686-5FD20A36646A}" type="sibTrans" cxnId="{A1830E4B-F767-42B0-8871-DC64D6AFDD6A}">
      <dgm:prSet/>
      <dgm:spPr/>
      <dgm:t>
        <a:bodyPr/>
        <a:lstStyle/>
        <a:p>
          <a:endParaRPr lang="en-US"/>
        </a:p>
      </dgm:t>
    </dgm:pt>
    <dgm:pt modelId="{97602DCF-E813-45BF-81A1-E0B07E76C43B}">
      <dgm:prSet/>
      <dgm:spPr/>
      <dgm:t>
        <a:bodyPr/>
        <a:lstStyle/>
        <a:p>
          <a:r>
            <a:rPr lang="en-US" b="0" i="0" baseline="0" dirty="0"/>
            <a:t>Evaluating generalization without fine-tuning </a:t>
          </a:r>
          <a:endParaRPr lang="en-US" dirty="0"/>
        </a:p>
      </dgm:t>
    </dgm:pt>
    <dgm:pt modelId="{416C423B-1723-49F3-97B1-87BBB5EAA95A}" type="parTrans" cxnId="{45F79DE5-7208-43B7-B492-62C885A0D7D9}">
      <dgm:prSet/>
      <dgm:spPr/>
      <dgm:t>
        <a:bodyPr/>
        <a:lstStyle/>
        <a:p>
          <a:endParaRPr lang="en-US"/>
        </a:p>
      </dgm:t>
    </dgm:pt>
    <dgm:pt modelId="{6785DBEA-D7D7-4D7E-9093-CE8478377473}" type="sibTrans" cxnId="{45F79DE5-7208-43B7-B492-62C885A0D7D9}">
      <dgm:prSet/>
      <dgm:spPr/>
      <dgm:t>
        <a:bodyPr/>
        <a:lstStyle/>
        <a:p>
          <a:endParaRPr lang="en-US"/>
        </a:p>
      </dgm:t>
    </dgm:pt>
    <dgm:pt modelId="{6D721F69-FF93-4261-B5F7-C108C8FD1149}" type="pres">
      <dgm:prSet presAssocID="{A556B381-FF8A-474B-BB89-085475F24F75}" presName="matrix" presStyleCnt="0">
        <dgm:presLayoutVars>
          <dgm:chMax val="1"/>
          <dgm:dir/>
          <dgm:resizeHandles val="exact"/>
        </dgm:presLayoutVars>
      </dgm:prSet>
      <dgm:spPr/>
    </dgm:pt>
    <dgm:pt modelId="{E0F80C13-2B6D-4628-8A90-ADAF9C8C4366}" type="pres">
      <dgm:prSet presAssocID="{A556B381-FF8A-474B-BB89-085475F24F75}" presName="diamond" presStyleLbl="bgShp" presStyleIdx="0" presStyleCnt="1" custScaleX="120587"/>
      <dgm:spPr/>
    </dgm:pt>
    <dgm:pt modelId="{645DA42F-7935-4E99-B90F-3BE0075C74F6}" type="pres">
      <dgm:prSet presAssocID="{A556B381-FF8A-474B-BB89-085475F24F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C7BB95-7E15-412C-8FB1-A1E4BFE9AA25}" type="pres">
      <dgm:prSet presAssocID="{A556B381-FF8A-474B-BB89-085475F24F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8341C-44B4-4E6D-9478-52763783AB97}" type="pres">
      <dgm:prSet presAssocID="{A556B381-FF8A-474B-BB89-085475F24F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777B96-B63A-4CCB-8216-CA74FD809606}" type="pres">
      <dgm:prSet presAssocID="{A556B381-FF8A-474B-BB89-085475F24F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D74E29-E401-4BE6-B391-95F1EEE24715}" srcId="{A556B381-FF8A-474B-BB89-085475F24F75}" destId="{A1C62BA5-782B-47D5-B7B5-FB7D468D0E61}" srcOrd="1" destOrd="0" parTransId="{3E9369D7-CF9A-4881-8515-63FDE487E12A}" sibTransId="{DC50511A-0F70-4A87-A2A9-67C250CCB41B}"/>
    <dgm:cxn modelId="{A1830E4B-F767-42B0-8871-DC64D6AFDD6A}" srcId="{A556B381-FF8A-474B-BB89-085475F24F75}" destId="{1646DBE6-03D7-4B3C-BA69-CE01EA16C316}" srcOrd="2" destOrd="0" parTransId="{A4C41E3A-A432-4B4A-ABA7-0E6B4E91C6A0}" sibTransId="{E835D2C0-92E4-48A7-A686-5FD20A36646A}"/>
    <dgm:cxn modelId="{D318586F-5948-49D3-AB31-97623C8868AD}" type="presOf" srcId="{97602DCF-E813-45BF-81A1-E0B07E76C43B}" destId="{B0777B96-B63A-4CCB-8216-CA74FD809606}" srcOrd="0" destOrd="0" presId="urn:microsoft.com/office/officeart/2005/8/layout/matrix3"/>
    <dgm:cxn modelId="{4C78DF7A-938E-45E2-83C4-5FE13007EF2B}" srcId="{A556B381-FF8A-474B-BB89-085475F24F75}" destId="{C653586A-3421-470F-BF9F-CD9BEF51A6FA}" srcOrd="0" destOrd="0" parTransId="{8704E8F3-23AC-4CE0-B9B1-CB89B99DBF7B}" sibTransId="{32BE148C-A161-40AD-BC66-3DB42ADB2D29}"/>
    <dgm:cxn modelId="{AA7A577D-DCF6-4B49-973D-9C854C563F49}" type="presOf" srcId="{1646DBE6-03D7-4B3C-BA69-CE01EA16C316}" destId="{1778341C-44B4-4E6D-9478-52763783AB97}" srcOrd="0" destOrd="0" presId="urn:microsoft.com/office/officeart/2005/8/layout/matrix3"/>
    <dgm:cxn modelId="{64CCAA8A-5636-48AF-B347-369990C74927}" type="presOf" srcId="{A1C62BA5-782B-47D5-B7B5-FB7D468D0E61}" destId="{4CC7BB95-7E15-412C-8FB1-A1E4BFE9AA25}" srcOrd="0" destOrd="0" presId="urn:microsoft.com/office/officeart/2005/8/layout/matrix3"/>
    <dgm:cxn modelId="{18479ABD-ADCC-471C-8C3C-BAAEE85ECB44}" type="presOf" srcId="{C653586A-3421-470F-BF9F-CD9BEF51A6FA}" destId="{645DA42F-7935-4E99-B90F-3BE0075C74F6}" srcOrd="0" destOrd="0" presId="urn:microsoft.com/office/officeart/2005/8/layout/matrix3"/>
    <dgm:cxn modelId="{45F79DE5-7208-43B7-B492-62C885A0D7D9}" srcId="{A556B381-FF8A-474B-BB89-085475F24F75}" destId="{97602DCF-E813-45BF-81A1-E0B07E76C43B}" srcOrd="3" destOrd="0" parTransId="{416C423B-1723-49F3-97B1-87BBB5EAA95A}" sibTransId="{6785DBEA-D7D7-4D7E-9093-CE8478377473}"/>
    <dgm:cxn modelId="{A8C2ADFC-0AFA-491A-A4A6-8CBFA2FBFB88}" type="presOf" srcId="{A556B381-FF8A-474B-BB89-085475F24F75}" destId="{6D721F69-FF93-4261-B5F7-C108C8FD1149}" srcOrd="0" destOrd="0" presId="urn:microsoft.com/office/officeart/2005/8/layout/matrix3"/>
    <dgm:cxn modelId="{177C6306-CB66-492E-9127-87F5B2C0D4AF}" type="presParOf" srcId="{6D721F69-FF93-4261-B5F7-C108C8FD1149}" destId="{E0F80C13-2B6D-4628-8A90-ADAF9C8C4366}" srcOrd="0" destOrd="0" presId="urn:microsoft.com/office/officeart/2005/8/layout/matrix3"/>
    <dgm:cxn modelId="{591A1E51-CE06-4DF7-9213-7EFD28D7228F}" type="presParOf" srcId="{6D721F69-FF93-4261-B5F7-C108C8FD1149}" destId="{645DA42F-7935-4E99-B90F-3BE0075C74F6}" srcOrd="1" destOrd="0" presId="urn:microsoft.com/office/officeart/2005/8/layout/matrix3"/>
    <dgm:cxn modelId="{402D299B-F6AA-4D49-B77B-CEBE581007A8}" type="presParOf" srcId="{6D721F69-FF93-4261-B5F7-C108C8FD1149}" destId="{4CC7BB95-7E15-412C-8FB1-A1E4BFE9AA25}" srcOrd="2" destOrd="0" presId="urn:microsoft.com/office/officeart/2005/8/layout/matrix3"/>
    <dgm:cxn modelId="{71B2155A-A789-4DD0-A642-2E93F6EFE52B}" type="presParOf" srcId="{6D721F69-FF93-4261-B5F7-C108C8FD1149}" destId="{1778341C-44B4-4E6D-9478-52763783AB97}" srcOrd="3" destOrd="0" presId="urn:microsoft.com/office/officeart/2005/8/layout/matrix3"/>
    <dgm:cxn modelId="{4CBFE8F9-EBDB-4E10-BA49-378DFBBCC53A}" type="presParOf" srcId="{6D721F69-FF93-4261-B5F7-C108C8FD1149}" destId="{B0777B96-B63A-4CCB-8216-CA74FD80960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0B917BBE-7803-4E81-B633-4C478DE1C19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71E41-34DC-4F81-935A-4B16A01E9D3E}">
      <dgm:prSet/>
      <dgm:spPr/>
      <dgm:t>
        <a:bodyPr/>
        <a:lstStyle/>
        <a:p>
          <a:r>
            <a:rPr lang="en-US" dirty="0"/>
            <a:t>Gain Knowledge, Requirements and Ideas</a:t>
          </a:r>
        </a:p>
      </dgm:t>
    </dgm:pt>
    <dgm:pt modelId="{5F37018D-0986-41E6-8697-CBA5B06AF100}" type="parTrans" cxnId="{9F6F7996-FCCB-4E82-BDC9-CB44C81C9C99}">
      <dgm:prSet/>
      <dgm:spPr/>
      <dgm:t>
        <a:bodyPr/>
        <a:lstStyle/>
        <a:p>
          <a:endParaRPr lang="en-US"/>
        </a:p>
      </dgm:t>
    </dgm:pt>
    <dgm:pt modelId="{5C5A9567-CD8A-4142-AE0D-082ADD9C01E8}" type="sibTrans" cxnId="{9F6F7996-FCCB-4E82-BDC9-CB44C81C9C99}">
      <dgm:prSet/>
      <dgm:spPr/>
      <dgm:t>
        <a:bodyPr/>
        <a:lstStyle/>
        <a:p>
          <a:endParaRPr lang="en-US"/>
        </a:p>
      </dgm:t>
    </dgm:pt>
    <dgm:pt modelId="{E00D540A-8667-41F8-8375-BBD1E06F90D4}">
      <dgm:prSet/>
      <dgm:spPr/>
      <dgm:t>
        <a:bodyPr/>
        <a:lstStyle/>
        <a:p>
          <a:r>
            <a:rPr lang="en-US" dirty="0"/>
            <a:t>Discussion of Intents</a:t>
          </a:r>
        </a:p>
      </dgm:t>
    </dgm:pt>
    <dgm:pt modelId="{B9A89A24-8EE3-4CB1-AA8E-86AFFDD5EA4B}" type="parTrans" cxnId="{9458DA42-89FD-4A10-AD04-8B22127F6610}">
      <dgm:prSet/>
      <dgm:spPr/>
      <dgm:t>
        <a:bodyPr/>
        <a:lstStyle/>
        <a:p>
          <a:endParaRPr lang="en-US"/>
        </a:p>
      </dgm:t>
    </dgm:pt>
    <dgm:pt modelId="{F91531C6-F6BD-4BC1-8C04-6BB56729B271}" type="sibTrans" cxnId="{9458DA42-89FD-4A10-AD04-8B22127F6610}">
      <dgm:prSet/>
      <dgm:spPr/>
      <dgm:t>
        <a:bodyPr/>
        <a:lstStyle/>
        <a:p>
          <a:endParaRPr lang="en-US"/>
        </a:p>
      </dgm:t>
    </dgm:pt>
    <dgm:pt modelId="{810A755A-27DD-4CB3-8E4D-792E6AA7997D}">
      <dgm:prSet/>
      <dgm:spPr/>
      <dgm:t>
        <a:bodyPr/>
        <a:lstStyle/>
        <a:p>
          <a:r>
            <a:rPr lang="en-US" dirty="0"/>
            <a:t>Tools/</a:t>
          </a:r>
        </a:p>
        <a:p>
          <a:r>
            <a:rPr lang="en-US" dirty="0"/>
            <a:t>Technologies</a:t>
          </a:r>
        </a:p>
      </dgm:t>
    </dgm:pt>
    <dgm:pt modelId="{FAF73FA4-D001-44E5-AB59-EB51EECB686B}" type="parTrans" cxnId="{403B328E-9226-4FDF-AAD2-05808E27B200}">
      <dgm:prSet/>
      <dgm:spPr/>
      <dgm:t>
        <a:bodyPr/>
        <a:lstStyle/>
        <a:p>
          <a:endParaRPr lang="en-US"/>
        </a:p>
      </dgm:t>
    </dgm:pt>
    <dgm:pt modelId="{320AACA7-92AA-4C52-87C0-65CB6D5758C8}" type="sibTrans" cxnId="{403B328E-9226-4FDF-AAD2-05808E27B200}">
      <dgm:prSet/>
      <dgm:spPr/>
      <dgm:t>
        <a:bodyPr/>
        <a:lstStyle/>
        <a:p>
          <a:endParaRPr lang="en-US"/>
        </a:p>
      </dgm:t>
    </dgm:pt>
    <dgm:pt modelId="{753C5459-74E6-4957-AFB8-0F3830F223F0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5F8B44A2-436C-49A1-80B8-39B5948A9A34}" type="parTrans" cxnId="{4E2B8F2D-7194-4514-B68F-A22E368C5CC1}">
      <dgm:prSet/>
      <dgm:spPr/>
      <dgm:t>
        <a:bodyPr/>
        <a:lstStyle/>
        <a:p>
          <a:endParaRPr lang="en-US"/>
        </a:p>
      </dgm:t>
    </dgm:pt>
    <dgm:pt modelId="{B8FAF2B8-2C56-4E28-B5DC-DBD8EE9B20FB}" type="sibTrans" cxnId="{4E2B8F2D-7194-4514-B68F-A22E368C5CC1}">
      <dgm:prSet/>
      <dgm:spPr/>
      <dgm:t>
        <a:bodyPr/>
        <a:lstStyle/>
        <a:p>
          <a:endParaRPr lang="en-US"/>
        </a:p>
      </dgm:t>
    </dgm:pt>
    <dgm:pt modelId="{D05DFCC0-580D-4628-A0A3-37ED8DC672A8}">
      <dgm:prSet/>
      <dgm:spPr/>
      <dgm:t>
        <a:bodyPr/>
        <a:lstStyle/>
        <a:p>
          <a:r>
            <a:rPr lang="en-US" dirty="0"/>
            <a:t>Evaluation</a:t>
          </a:r>
        </a:p>
      </dgm:t>
    </dgm:pt>
    <dgm:pt modelId="{A02207B9-FC27-4332-B56F-F11E6D4264B0}" type="parTrans" cxnId="{C8697D5E-C326-4138-963A-53A3B883DFA6}">
      <dgm:prSet/>
      <dgm:spPr/>
      <dgm:t>
        <a:bodyPr/>
        <a:lstStyle/>
        <a:p>
          <a:endParaRPr lang="en-US"/>
        </a:p>
      </dgm:t>
    </dgm:pt>
    <dgm:pt modelId="{63B725C7-1B63-4502-80B5-8800F7BD596C}" type="sibTrans" cxnId="{C8697D5E-C326-4138-963A-53A3B883DFA6}">
      <dgm:prSet/>
      <dgm:spPr/>
      <dgm:t>
        <a:bodyPr/>
        <a:lstStyle/>
        <a:p>
          <a:endParaRPr lang="en-US"/>
        </a:p>
      </dgm:t>
    </dgm:pt>
    <dgm:pt modelId="{3158FF49-5DD3-43C4-BAE3-4FF180DBC2EF}">
      <dgm:prSet/>
      <dgm:spPr/>
      <dgm:t>
        <a:bodyPr/>
        <a:lstStyle/>
        <a:p>
          <a:r>
            <a:rPr lang="de-DE" dirty="0"/>
            <a:t>Challenges</a:t>
          </a:r>
          <a:endParaRPr lang="en-US" dirty="0"/>
        </a:p>
      </dgm:t>
    </dgm:pt>
    <dgm:pt modelId="{71A45486-3989-49FE-9621-00C82DB2EF37}" type="parTrans" cxnId="{61A3C796-7625-4AE0-A73F-78E504BE5932}">
      <dgm:prSet/>
      <dgm:spPr/>
      <dgm:t>
        <a:bodyPr/>
        <a:lstStyle/>
        <a:p>
          <a:endParaRPr lang="en-US"/>
        </a:p>
      </dgm:t>
    </dgm:pt>
    <dgm:pt modelId="{E12683F9-64D3-472D-9A23-4E457C940791}" type="sibTrans" cxnId="{61A3C796-7625-4AE0-A73F-78E504BE5932}">
      <dgm:prSet/>
      <dgm:spPr/>
      <dgm:t>
        <a:bodyPr/>
        <a:lstStyle/>
        <a:p>
          <a:endParaRPr lang="en-US"/>
        </a:p>
      </dgm:t>
    </dgm:pt>
    <dgm:pt modelId="{8108DEE1-9170-42F5-A698-D5D54E7CB934}" type="pres">
      <dgm:prSet presAssocID="{0B917BBE-7803-4E81-B633-4C478DE1C19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F0D1B9-9BF2-4ED3-BF11-C2C2085B9392}" type="pres">
      <dgm:prSet presAssocID="{3DF71E41-34DC-4F81-935A-4B16A01E9D3E}" presName="horFlow" presStyleCnt="0"/>
      <dgm:spPr/>
    </dgm:pt>
    <dgm:pt modelId="{B1A8DDA6-6CB5-400E-A54A-E6DC0F0F99C2}" type="pres">
      <dgm:prSet presAssocID="{3DF71E41-34DC-4F81-935A-4B16A01E9D3E}" presName="bigChev" presStyleLbl="node1" presStyleIdx="0" presStyleCnt="1"/>
      <dgm:spPr/>
    </dgm:pt>
    <dgm:pt modelId="{7348B91A-402A-46D9-94E3-7B0B40957BED}" type="pres">
      <dgm:prSet presAssocID="{B9A89A24-8EE3-4CB1-AA8E-86AFFDD5EA4B}" presName="parTrans" presStyleCnt="0"/>
      <dgm:spPr/>
    </dgm:pt>
    <dgm:pt modelId="{472C061D-93E6-4000-AB15-B46785182C14}" type="pres">
      <dgm:prSet presAssocID="{E00D540A-8667-41F8-8375-BBD1E06F90D4}" presName="node" presStyleLbl="alignAccFollowNode1" presStyleIdx="0" presStyleCnt="5">
        <dgm:presLayoutVars>
          <dgm:bulletEnabled val="1"/>
        </dgm:presLayoutVars>
      </dgm:prSet>
      <dgm:spPr/>
    </dgm:pt>
    <dgm:pt modelId="{BFB11CEF-3E2F-46CA-AF7D-D8F57F20108F}" type="pres">
      <dgm:prSet presAssocID="{F91531C6-F6BD-4BC1-8C04-6BB56729B271}" presName="sibTrans" presStyleCnt="0"/>
      <dgm:spPr/>
    </dgm:pt>
    <dgm:pt modelId="{BFBD3291-9808-49EB-8873-71FC3051204A}" type="pres">
      <dgm:prSet presAssocID="{810A755A-27DD-4CB3-8E4D-792E6AA7997D}" presName="node" presStyleLbl="alignAccFollowNode1" presStyleIdx="1" presStyleCnt="5">
        <dgm:presLayoutVars>
          <dgm:bulletEnabled val="1"/>
        </dgm:presLayoutVars>
      </dgm:prSet>
      <dgm:spPr/>
    </dgm:pt>
    <dgm:pt modelId="{3EA19B68-0C5A-4B2B-B552-15CA656C8A3F}" type="pres">
      <dgm:prSet presAssocID="{320AACA7-92AA-4C52-87C0-65CB6D5758C8}" presName="sibTrans" presStyleCnt="0"/>
      <dgm:spPr/>
    </dgm:pt>
    <dgm:pt modelId="{4000AD66-6DD3-4435-BCD1-68ED7CA6E931}" type="pres">
      <dgm:prSet presAssocID="{753C5459-74E6-4957-AFB8-0F3830F223F0}" presName="node" presStyleLbl="alignAccFollowNode1" presStyleIdx="2" presStyleCnt="5">
        <dgm:presLayoutVars>
          <dgm:bulletEnabled val="1"/>
        </dgm:presLayoutVars>
      </dgm:prSet>
      <dgm:spPr/>
    </dgm:pt>
    <dgm:pt modelId="{19E3EE7D-5BED-4258-91F0-696F8DE51463}" type="pres">
      <dgm:prSet presAssocID="{B8FAF2B8-2C56-4E28-B5DC-DBD8EE9B20FB}" presName="sibTrans" presStyleCnt="0"/>
      <dgm:spPr/>
    </dgm:pt>
    <dgm:pt modelId="{D2B8024B-D34D-4387-A17E-79DCC258962F}" type="pres">
      <dgm:prSet presAssocID="{D05DFCC0-580D-4628-A0A3-37ED8DC672A8}" presName="node" presStyleLbl="alignAccFollowNode1" presStyleIdx="3" presStyleCnt="5">
        <dgm:presLayoutVars>
          <dgm:bulletEnabled val="1"/>
        </dgm:presLayoutVars>
      </dgm:prSet>
      <dgm:spPr/>
    </dgm:pt>
    <dgm:pt modelId="{7047DC3B-84C1-4041-A1C2-A738D971BB66}" type="pres">
      <dgm:prSet presAssocID="{63B725C7-1B63-4502-80B5-8800F7BD596C}" presName="sibTrans" presStyleCnt="0"/>
      <dgm:spPr/>
    </dgm:pt>
    <dgm:pt modelId="{335AFBF0-9900-44F0-B5D1-310FF026FD10}" type="pres">
      <dgm:prSet presAssocID="{3158FF49-5DD3-43C4-BAE3-4FF180DBC2EF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ED8F302-DB91-4D68-91C0-EDB0D7EC8415}" type="presOf" srcId="{810A755A-27DD-4CB3-8E4D-792E6AA7997D}" destId="{BFBD3291-9808-49EB-8873-71FC3051204A}" srcOrd="0" destOrd="0" presId="urn:microsoft.com/office/officeart/2005/8/layout/lProcess3"/>
    <dgm:cxn modelId="{8343D20D-E393-4991-B902-1811718B5236}" type="presOf" srcId="{3158FF49-5DD3-43C4-BAE3-4FF180DBC2EF}" destId="{335AFBF0-9900-44F0-B5D1-310FF026FD10}" srcOrd="0" destOrd="0" presId="urn:microsoft.com/office/officeart/2005/8/layout/lProcess3"/>
    <dgm:cxn modelId="{4E2B8F2D-7194-4514-B68F-A22E368C5CC1}" srcId="{3DF71E41-34DC-4F81-935A-4B16A01E9D3E}" destId="{753C5459-74E6-4957-AFB8-0F3830F223F0}" srcOrd="2" destOrd="0" parTransId="{5F8B44A2-436C-49A1-80B8-39B5948A9A34}" sibTransId="{B8FAF2B8-2C56-4E28-B5DC-DBD8EE9B20FB}"/>
    <dgm:cxn modelId="{FEA10B37-9538-4ECC-89CE-DBCE389F054F}" type="presOf" srcId="{D05DFCC0-580D-4628-A0A3-37ED8DC672A8}" destId="{D2B8024B-D34D-4387-A17E-79DCC258962F}" srcOrd="0" destOrd="0" presId="urn:microsoft.com/office/officeart/2005/8/layout/lProcess3"/>
    <dgm:cxn modelId="{C8697D5E-C326-4138-963A-53A3B883DFA6}" srcId="{3DF71E41-34DC-4F81-935A-4B16A01E9D3E}" destId="{D05DFCC0-580D-4628-A0A3-37ED8DC672A8}" srcOrd="3" destOrd="0" parTransId="{A02207B9-FC27-4332-B56F-F11E6D4264B0}" sibTransId="{63B725C7-1B63-4502-80B5-8800F7BD596C}"/>
    <dgm:cxn modelId="{9458DA42-89FD-4A10-AD04-8B22127F6610}" srcId="{3DF71E41-34DC-4F81-935A-4B16A01E9D3E}" destId="{E00D540A-8667-41F8-8375-BBD1E06F90D4}" srcOrd="0" destOrd="0" parTransId="{B9A89A24-8EE3-4CB1-AA8E-86AFFDD5EA4B}" sibTransId="{F91531C6-F6BD-4BC1-8C04-6BB56729B271}"/>
    <dgm:cxn modelId="{B055064A-50F8-4342-885F-9E49D6D626B7}" type="presOf" srcId="{0B917BBE-7803-4E81-B633-4C478DE1C199}" destId="{8108DEE1-9170-42F5-A698-D5D54E7CB934}" srcOrd="0" destOrd="0" presId="urn:microsoft.com/office/officeart/2005/8/layout/lProcess3"/>
    <dgm:cxn modelId="{403B328E-9226-4FDF-AAD2-05808E27B200}" srcId="{3DF71E41-34DC-4F81-935A-4B16A01E9D3E}" destId="{810A755A-27DD-4CB3-8E4D-792E6AA7997D}" srcOrd="1" destOrd="0" parTransId="{FAF73FA4-D001-44E5-AB59-EB51EECB686B}" sibTransId="{320AACA7-92AA-4C52-87C0-65CB6D5758C8}"/>
    <dgm:cxn modelId="{9F6F7996-FCCB-4E82-BDC9-CB44C81C9C99}" srcId="{0B917BBE-7803-4E81-B633-4C478DE1C199}" destId="{3DF71E41-34DC-4F81-935A-4B16A01E9D3E}" srcOrd="0" destOrd="0" parTransId="{5F37018D-0986-41E6-8697-CBA5B06AF100}" sibTransId="{5C5A9567-CD8A-4142-AE0D-082ADD9C01E8}"/>
    <dgm:cxn modelId="{61A3C796-7625-4AE0-A73F-78E504BE5932}" srcId="{3DF71E41-34DC-4F81-935A-4B16A01E9D3E}" destId="{3158FF49-5DD3-43C4-BAE3-4FF180DBC2EF}" srcOrd="4" destOrd="0" parTransId="{71A45486-3989-49FE-9621-00C82DB2EF37}" sibTransId="{E12683F9-64D3-472D-9A23-4E457C940791}"/>
    <dgm:cxn modelId="{5D0DE8A4-BE1B-4114-B03F-04F62B629381}" type="presOf" srcId="{3DF71E41-34DC-4F81-935A-4B16A01E9D3E}" destId="{B1A8DDA6-6CB5-400E-A54A-E6DC0F0F99C2}" srcOrd="0" destOrd="0" presId="urn:microsoft.com/office/officeart/2005/8/layout/lProcess3"/>
    <dgm:cxn modelId="{F371F2B0-FBC5-4F12-AC7F-F2322D8AB09C}" type="presOf" srcId="{753C5459-74E6-4957-AFB8-0F3830F223F0}" destId="{4000AD66-6DD3-4435-BCD1-68ED7CA6E931}" srcOrd="0" destOrd="0" presId="urn:microsoft.com/office/officeart/2005/8/layout/lProcess3"/>
    <dgm:cxn modelId="{F18718C6-3EB2-41F3-97EF-D9E170D5AA43}" type="presOf" srcId="{E00D540A-8667-41F8-8375-BBD1E06F90D4}" destId="{472C061D-93E6-4000-AB15-B46785182C14}" srcOrd="0" destOrd="0" presId="urn:microsoft.com/office/officeart/2005/8/layout/lProcess3"/>
    <dgm:cxn modelId="{DF451D7D-93D0-4642-B460-12882237D599}" type="presParOf" srcId="{8108DEE1-9170-42F5-A698-D5D54E7CB934}" destId="{20F0D1B9-9BF2-4ED3-BF11-C2C2085B9392}" srcOrd="0" destOrd="0" presId="urn:microsoft.com/office/officeart/2005/8/layout/lProcess3"/>
    <dgm:cxn modelId="{F1114B7F-CBD5-4142-877C-4F2098191177}" type="presParOf" srcId="{20F0D1B9-9BF2-4ED3-BF11-C2C2085B9392}" destId="{B1A8DDA6-6CB5-400E-A54A-E6DC0F0F99C2}" srcOrd="0" destOrd="0" presId="urn:microsoft.com/office/officeart/2005/8/layout/lProcess3"/>
    <dgm:cxn modelId="{1348F135-9987-482B-8DD2-E110687210EE}" type="presParOf" srcId="{20F0D1B9-9BF2-4ED3-BF11-C2C2085B9392}" destId="{7348B91A-402A-46D9-94E3-7B0B40957BED}" srcOrd="1" destOrd="0" presId="urn:microsoft.com/office/officeart/2005/8/layout/lProcess3"/>
    <dgm:cxn modelId="{9498F9E1-CCE2-4631-A8CE-674F4554E520}" type="presParOf" srcId="{20F0D1B9-9BF2-4ED3-BF11-C2C2085B9392}" destId="{472C061D-93E6-4000-AB15-B46785182C14}" srcOrd="2" destOrd="0" presId="urn:microsoft.com/office/officeart/2005/8/layout/lProcess3"/>
    <dgm:cxn modelId="{4BD96CA7-E462-4848-87C4-7AB3E265FA70}" type="presParOf" srcId="{20F0D1B9-9BF2-4ED3-BF11-C2C2085B9392}" destId="{BFB11CEF-3E2F-46CA-AF7D-D8F57F20108F}" srcOrd="3" destOrd="0" presId="urn:microsoft.com/office/officeart/2005/8/layout/lProcess3"/>
    <dgm:cxn modelId="{1C4098E5-B2FC-42B8-8D68-9297D72AE8F1}" type="presParOf" srcId="{20F0D1B9-9BF2-4ED3-BF11-C2C2085B9392}" destId="{BFBD3291-9808-49EB-8873-71FC3051204A}" srcOrd="4" destOrd="0" presId="urn:microsoft.com/office/officeart/2005/8/layout/lProcess3"/>
    <dgm:cxn modelId="{324F6470-8341-4A9D-A224-585C5BB35E4A}" type="presParOf" srcId="{20F0D1B9-9BF2-4ED3-BF11-C2C2085B9392}" destId="{3EA19B68-0C5A-4B2B-B552-15CA656C8A3F}" srcOrd="5" destOrd="0" presId="urn:microsoft.com/office/officeart/2005/8/layout/lProcess3"/>
    <dgm:cxn modelId="{96AB863A-0087-486A-80B2-3C738AE224AD}" type="presParOf" srcId="{20F0D1B9-9BF2-4ED3-BF11-C2C2085B9392}" destId="{4000AD66-6DD3-4435-BCD1-68ED7CA6E931}" srcOrd="6" destOrd="0" presId="urn:microsoft.com/office/officeart/2005/8/layout/lProcess3"/>
    <dgm:cxn modelId="{97AA9317-CF6B-4C13-A1DD-072297CD96FE}" type="presParOf" srcId="{20F0D1B9-9BF2-4ED3-BF11-C2C2085B9392}" destId="{19E3EE7D-5BED-4258-91F0-696F8DE51463}" srcOrd="7" destOrd="0" presId="urn:microsoft.com/office/officeart/2005/8/layout/lProcess3"/>
    <dgm:cxn modelId="{FA0BF774-3740-42FA-917C-DA36E0833881}" type="presParOf" srcId="{20F0D1B9-9BF2-4ED3-BF11-C2C2085B9392}" destId="{D2B8024B-D34D-4387-A17E-79DCC258962F}" srcOrd="8" destOrd="0" presId="urn:microsoft.com/office/officeart/2005/8/layout/lProcess3"/>
    <dgm:cxn modelId="{88AA240C-A7E4-4BB7-90A3-71C157E2AC0E}" type="presParOf" srcId="{20F0D1B9-9BF2-4ED3-BF11-C2C2085B9392}" destId="{7047DC3B-84C1-4041-A1C2-A738D971BB66}" srcOrd="9" destOrd="0" presId="urn:microsoft.com/office/officeart/2005/8/layout/lProcess3"/>
    <dgm:cxn modelId="{246648F5-1DDD-467C-91F0-7083FB2565BF}" type="presParOf" srcId="{20F0D1B9-9BF2-4ED3-BF11-C2C2085B9392}" destId="{335AFBF0-9900-44F0-B5D1-310FF026FD10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5EE4242-D66B-4840-BDE0-A802FD60184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BADECD8-8155-438F-BEB3-32A9D6C4D11B}">
      <dgm:prSet phldrT="[Text]"/>
      <dgm:spPr/>
      <dgm:t>
        <a:bodyPr/>
        <a:lstStyle/>
        <a:p>
          <a:r>
            <a:rPr lang="de-DE" dirty="0"/>
            <a:t>Tasks</a:t>
          </a:r>
        </a:p>
      </dgm:t>
    </dgm:pt>
    <dgm:pt modelId="{9511F8BC-A2FB-4FA3-97E5-DAC649C824CC}" type="parTrans" cxnId="{39589252-F08F-4E78-A15F-6241EE59AAC1}">
      <dgm:prSet/>
      <dgm:spPr/>
      <dgm:t>
        <a:bodyPr/>
        <a:lstStyle/>
        <a:p>
          <a:endParaRPr lang="de-DE"/>
        </a:p>
      </dgm:t>
    </dgm:pt>
    <dgm:pt modelId="{DE3C2432-6224-41FE-9987-440BB8F275C0}" type="sibTrans" cxnId="{39589252-F08F-4E78-A15F-6241EE59AAC1}">
      <dgm:prSet/>
      <dgm:spPr/>
      <dgm:t>
        <a:bodyPr/>
        <a:lstStyle/>
        <a:p>
          <a:endParaRPr lang="de-DE"/>
        </a:p>
      </dgm:t>
    </dgm:pt>
    <dgm:pt modelId="{92E2DF2A-3FCA-4901-8826-F5F26E384031}">
      <dgm:prSet phldrT="[Text]"/>
      <dgm:spPr/>
      <dgm:t>
        <a:bodyPr/>
        <a:lstStyle/>
        <a:p>
          <a:r>
            <a:rPr lang="de-DE" dirty="0" err="1"/>
            <a:t>Asking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what</a:t>
          </a:r>
          <a:r>
            <a:rPr lang="de-DE" dirty="0"/>
            <a:t> </a:t>
          </a:r>
          <a:r>
            <a:rPr lang="de-DE" dirty="0" err="1"/>
            <a:t>it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for</a:t>
          </a:r>
          <a:endParaRPr lang="de-DE" dirty="0"/>
        </a:p>
      </dgm:t>
    </dgm:pt>
    <dgm:pt modelId="{8DF5E222-0AF7-4CB5-8D65-706A7B2329DC}" type="parTrans" cxnId="{BEE6E05A-EC86-423E-AF6D-679CFDE1AB93}">
      <dgm:prSet/>
      <dgm:spPr/>
      <dgm:t>
        <a:bodyPr/>
        <a:lstStyle/>
        <a:p>
          <a:endParaRPr lang="de-DE"/>
        </a:p>
      </dgm:t>
    </dgm:pt>
    <dgm:pt modelId="{C6A585A0-AD1E-458A-A8A8-B5C09A4B8EA2}" type="sibTrans" cxnId="{BEE6E05A-EC86-423E-AF6D-679CFDE1AB93}">
      <dgm:prSet/>
      <dgm:spPr/>
      <dgm:t>
        <a:bodyPr/>
        <a:lstStyle/>
        <a:p>
          <a:endParaRPr lang="de-DE"/>
        </a:p>
      </dgm:t>
    </dgm:pt>
    <dgm:pt modelId="{B29468F6-1759-46E5-89E4-0B40D501E9FA}">
      <dgm:prSet phldrT="[Text]"/>
      <dgm:spPr/>
      <dgm:t>
        <a:bodyPr/>
        <a:lstStyle/>
        <a:p>
          <a:r>
            <a:rPr lang="de-DE" dirty="0"/>
            <a:t>Likert-</a:t>
          </a:r>
          <a:r>
            <a:rPr lang="de-DE" dirty="0" err="1"/>
            <a:t>Scale</a:t>
          </a:r>
          <a:r>
            <a:rPr lang="de-DE" dirty="0"/>
            <a:t> Survey</a:t>
          </a:r>
        </a:p>
      </dgm:t>
    </dgm:pt>
    <dgm:pt modelId="{242A56A1-4F66-4ECC-A41A-8D6EB84C3F81}" type="parTrans" cxnId="{815C5E64-4F3D-425D-8DE1-364548C8D8D2}">
      <dgm:prSet/>
      <dgm:spPr/>
      <dgm:t>
        <a:bodyPr/>
        <a:lstStyle/>
        <a:p>
          <a:endParaRPr lang="de-DE"/>
        </a:p>
      </dgm:t>
    </dgm:pt>
    <dgm:pt modelId="{0E64F32B-2CEE-4103-849D-EB7BA39AA310}" type="sibTrans" cxnId="{815C5E64-4F3D-425D-8DE1-364548C8D8D2}">
      <dgm:prSet/>
      <dgm:spPr/>
      <dgm:t>
        <a:bodyPr/>
        <a:lstStyle/>
        <a:p>
          <a:endParaRPr lang="de-DE"/>
        </a:p>
      </dgm:t>
    </dgm:pt>
    <dgm:pt modelId="{7FE093BA-A9FC-4A8C-B86B-CB0ECC506DD1}">
      <dgm:prSet phldrT="[Text]"/>
      <dgm:spPr/>
      <dgm:t>
        <a:bodyPr/>
        <a:lstStyle/>
        <a:p>
          <a:r>
            <a:rPr lang="de-DE" dirty="0" err="1"/>
            <a:t>Ease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Use</a:t>
          </a:r>
        </a:p>
      </dgm:t>
    </dgm:pt>
    <dgm:pt modelId="{FE66D698-538D-4F72-B6EA-05B4DB2ABDCB}" type="parTrans" cxnId="{222C4457-3FD9-4F5E-B02D-EED1238CF29A}">
      <dgm:prSet/>
      <dgm:spPr/>
      <dgm:t>
        <a:bodyPr/>
        <a:lstStyle/>
        <a:p>
          <a:endParaRPr lang="de-DE"/>
        </a:p>
      </dgm:t>
    </dgm:pt>
    <dgm:pt modelId="{A54FC124-72E7-4496-99B9-DC813837C105}" type="sibTrans" cxnId="{222C4457-3FD9-4F5E-B02D-EED1238CF29A}">
      <dgm:prSet/>
      <dgm:spPr/>
      <dgm:t>
        <a:bodyPr/>
        <a:lstStyle/>
        <a:p>
          <a:endParaRPr lang="de-DE"/>
        </a:p>
      </dgm:t>
    </dgm:pt>
    <dgm:pt modelId="{F57635FF-E9C0-4D2D-8F5E-C380406FB584}">
      <dgm:prSet phldrT="[Text]"/>
      <dgm:spPr/>
      <dgm:t>
        <a:bodyPr/>
        <a:lstStyle/>
        <a:p>
          <a:r>
            <a:rPr lang="de-DE" dirty="0"/>
            <a:t>Semi-</a:t>
          </a:r>
          <a:r>
            <a:rPr lang="de-DE" dirty="0" err="1"/>
            <a:t>structured</a:t>
          </a:r>
          <a:r>
            <a:rPr lang="de-DE" dirty="0"/>
            <a:t> Interview</a:t>
          </a:r>
        </a:p>
      </dgm:t>
    </dgm:pt>
    <dgm:pt modelId="{D2C555B3-B373-412E-8EBD-C1E7999E6FF9}" type="parTrans" cxnId="{3A496411-05DE-462B-B306-CDD9B411A3B7}">
      <dgm:prSet/>
      <dgm:spPr/>
      <dgm:t>
        <a:bodyPr/>
        <a:lstStyle/>
        <a:p>
          <a:endParaRPr lang="de-DE"/>
        </a:p>
      </dgm:t>
    </dgm:pt>
    <dgm:pt modelId="{DA6DEC5C-1854-44C1-BAF1-096E2CCCD42F}" type="sibTrans" cxnId="{3A496411-05DE-462B-B306-CDD9B411A3B7}">
      <dgm:prSet/>
      <dgm:spPr/>
      <dgm:t>
        <a:bodyPr/>
        <a:lstStyle/>
        <a:p>
          <a:endParaRPr lang="de-DE"/>
        </a:p>
      </dgm:t>
    </dgm:pt>
    <dgm:pt modelId="{4296AE10-06CD-4623-90E0-E4DDF18A6F6C}">
      <dgm:prSet phldrT="[Text]"/>
      <dgm:spPr/>
      <dgm:t>
        <a:bodyPr/>
        <a:lstStyle/>
        <a:p>
          <a:r>
            <a:rPr lang="de-DE" dirty="0"/>
            <a:t>2 </a:t>
          </a:r>
          <a:r>
            <a:rPr lang="de-DE" dirty="0" err="1"/>
            <a:t>device</a:t>
          </a:r>
          <a:r>
            <a:rPr lang="de-DE" dirty="0"/>
            <a:t> </a:t>
          </a:r>
          <a:r>
            <a:rPr lang="de-DE" dirty="0" err="1"/>
            <a:t>control</a:t>
          </a:r>
          <a:r>
            <a:rPr lang="de-DE" dirty="0"/>
            <a:t> </a:t>
          </a:r>
          <a:r>
            <a:rPr lang="de-DE" dirty="0" err="1"/>
            <a:t>tasks</a:t>
          </a:r>
          <a:endParaRPr lang="de-DE" dirty="0"/>
        </a:p>
      </dgm:t>
    </dgm:pt>
    <dgm:pt modelId="{9E125077-A50F-40C5-A505-941ACC2A6A40}" type="parTrans" cxnId="{D16998E0-BC77-4F75-B3EB-33D29ECAE4F9}">
      <dgm:prSet/>
      <dgm:spPr/>
      <dgm:t>
        <a:bodyPr/>
        <a:lstStyle/>
        <a:p>
          <a:endParaRPr lang="de-DE"/>
        </a:p>
      </dgm:t>
    </dgm:pt>
    <dgm:pt modelId="{FDAFD028-149B-4400-B9B2-E0C99655E069}" type="sibTrans" cxnId="{D16998E0-BC77-4F75-B3EB-33D29ECAE4F9}">
      <dgm:prSet/>
      <dgm:spPr/>
      <dgm:t>
        <a:bodyPr/>
        <a:lstStyle/>
        <a:p>
          <a:endParaRPr lang="de-DE"/>
        </a:p>
      </dgm:t>
    </dgm:pt>
    <dgm:pt modelId="{BA4A8F6D-E6EC-4914-A6A0-F1FDDFBF533B}">
      <dgm:prSet phldrT="[Text]"/>
      <dgm:spPr/>
      <dgm:t>
        <a:bodyPr/>
        <a:lstStyle/>
        <a:p>
          <a:r>
            <a:rPr lang="de-DE" dirty="0"/>
            <a:t>3 </a:t>
          </a:r>
          <a:r>
            <a:rPr lang="de-DE" dirty="0" err="1"/>
            <a:t>information</a:t>
          </a:r>
          <a:r>
            <a:rPr lang="de-DE" dirty="0"/>
            <a:t> </a:t>
          </a:r>
          <a:r>
            <a:rPr lang="de-DE" dirty="0" err="1"/>
            <a:t>gathering</a:t>
          </a:r>
          <a:r>
            <a:rPr lang="de-DE" dirty="0"/>
            <a:t> </a:t>
          </a:r>
          <a:r>
            <a:rPr lang="de-DE" dirty="0" err="1"/>
            <a:t>tasks</a:t>
          </a:r>
          <a:endParaRPr lang="de-DE" dirty="0"/>
        </a:p>
      </dgm:t>
    </dgm:pt>
    <dgm:pt modelId="{46A0878B-EA6C-45B4-9EF4-FFCEF394516E}" type="parTrans" cxnId="{FF883FC1-BE65-4D33-B7A6-08B865CAABEB}">
      <dgm:prSet/>
      <dgm:spPr/>
      <dgm:t>
        <a:bodyPr/>
        <a:lstStyle/>
        <a:p>
          <a:endParaRPr lang="de-DE"/>
        </a:p>
      </dgm:t>
    </dgm:pt>
    <dgm:pt modelId="{945B1CDC-52C6-4DEB-83A0-839698D6A9C3}" type="sibTrans" cxnId="{FF883FC1-BE65-4D33-B7A6-08B865CAABEB}">
      <dgm:prSet/>
      <dgm:spPr/>
      <dgm:t>
        <a:bodyPr/>
        <a:lstStyle/>
        <a:p>
          <a:endParaRPr lang="de-DE"/>
        </a:p>
      </dgm:t>
    </dgm:pt>
    <dgm:pt modelId="{3E712366-8E81-4FAA-B52C-31A7E82AC35B}">
      <dgm:prSet phldrT="[Text]"/>
      <dgm:spPr/>
      <dgm:t>
        <a:bodyPr/>
        <a:lstStyle/>
        <a:p>
          <a:r>
            <a:rPr lang="de-DE" dirty="0" err="1"/>
            <a:t>Measuring</a:t>
          </a:r>
          <a:r>
            <a:rPr lang="de-DE" dirty="0"/>
            <a:t> </a:t>
          </a:r>
          <a:r>
            <a:rPr lang="de-DE" dirty="0" err="1"/>
            <a:t>completion</a:t>
          </a:r>
          <a:r>
            <a:rPr lang="de-DE" dirty="0"/>
            <a:t> time, </a:t>
          </a:r>
          <a:r>
            <a:rPr lang="de-DE" dirty="0" err="1"/>
            <a:t>attempts</a:t>
          </a:r>
          <a:r>
            <a:rPr lang="de-DE" dirty="0"/>
            <a:t>, </a:t>
          </a:r>
          <a:r>
            <a:rPr lang="de-DE" dirty="0" err="1"/>
            <a:t>succesfullness</a:t>
          </a:r>
          <a:endParaRPr lang="de-DE" dirty="0"/>
        </a:p>
      </dgm:t>
    </dgm:pt>
    <dgm:pt modelId="{1C4421F6-93E6-4AB7-A4BE-D307F9162D29}" type="parTrans" cxnId="{FEEDBDEC-A4B6-4E62-B44E-15396A28979D}">
      <dgm:prSet/>
      <dgm:spPr/>
      <dgm:t>
        <a:bodyPr/>
        <a:lstStyle/>
        <a:p>
          <a:endParaRPr lang="de-DE"/>
        </a:p>
      </dgm:t>
    </dgm:pt>
    <dgm:pt modelId="{2361550D-502C-4E90-9818-3ABFF6FE8071}" type="sibTrans" cxnId="{FEEDBDEC-A4B6-4E62-B44E-15396A28979D}">
      <dgm:prSet/>
      <dgm:spPr/>
      <dgm:t>
        <a:bodyPr/>
        <a:lstStyle/>
        <a:p>
          <a:endParaRPr lang="de-DE"/>
        </a:p>
      </dgm:t>
    </dgm:pt>
    <dgm:pt modelId="{45B3D0F7-59A6-49A2-84F4-0940DDD9261A}">
      <dgm:prSet phldrT="[Text]"/>
      <dgm:spPr/>
      <dgm:t>
        <a:bodyPr/>
        <a:lstStyle/>
        <a:p>
          <a:r>
            <a:rPr lang="de-DE" dirty="0"/>
            <a:t>User Experience</a:t>
          </a:r>
        </a:p>
      </dgm:t>
    </dgm:pt>
    <dgm:pt modelId="{0A0FB4FA-150C-454A-82DD-EA15B82CB75C}" type="parTrans" cxnId="{2B3C8C15-AF48-44CB-8EDE-BA03EB5DB0A6}">
      <dgm:prSet/>
      <dgm:spPr/>
    </dgm:pt>
    <dgm:pt modelId="{799972A8-1129-45C3-9E55-41EEB692E650}" type="sibTrans" cxnId="{2B3C8C15-AF48-44CB-8EDE-BA03EB5DB0A6}">
      <dgm:prSet/>
      <dgm:spPr/>
    </dgm:pt>
    <dgm:pt modelId="{46036A06-4841-4C74-8841-9C2010FD9334}">
      <dgm:prSet phldrT="[Text]"/>
      <dgm:spPr/>
      <dgm:t>
        <a:bodyPr/>
        <a:lstStyle/>
        <a:p>
          <a:r>
            <a:rPr lang="de-DE" dirty="0" err="1"/>
            <a:t>Suggestions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Improvement</a:t>
          </a:r>
          <a:endParaRPr lang="de-DE" dirty="0"/>
        </a:p>
      </dgm:t>
    </dgm:pt>
    <dgm:pt modelId="{5F3C7826-08C8-4D54-96C1-D2529727E725}" type="parTrans" cxnId="{7D2155CF-E460-445A-99A7-278F88A50B9E}">
      <dgm:prSet/>
      <dgm:spPr/>
    </dgm:pt>
    <dgm:pt modelId="{B5241FD8-68B9-4F6B-BEFE-90F8F0DF55FE}" type="sibTrans" cxnId="{7D2155CF-E460-445A-99A7-278F88A50B9E}">
      <dgm:prSet/>
      <dgm:spPr/>
    </dgm:pt>
    <dgm:pt modelId="{402D35D4-2ECA-4B97-9ABF-BF67403D8528}">
      <dgm:prSet phldrT="[Text]"/>
      <dgm:spPr/>
      <dgm:t>
        <a:bodyPr/>
        <a:lstStyle/>
        <a:p>
          <a:r>
            <a:rPr lang="de-DE" dirty="0"/>
            <a:t>Additional </a:t>
          </a:r>
          <a:r>
            <a:rPr lang="de-DE" dirty="0" err="1"/>
            <a:t>Functionalities</a:t>
          </a:r>
          <a:endParaRPr lang="de-DE" dirty="0"/>
        </a:p>
      </dgm:t>
    </dgm:pt>
    <dgm:pt modelId="{B6B22D16-94BF-41D1-9D1D-B65AA5E0F762}" type="parTrans" cxnId="{CAA40182-426E-4181-8F2F-89EF4A15E637}">
      <dgm:prSet/>
      <dgm:spPr/>
    </dgm:pt>
    <dgm:pt modelId="{4D34489A-E83D-46C7-A45D-19F2E325C7DD}" type="sibTrans" cxnId="{CAA40182-426E-4181-8F2F-89EF4A15E637}">
      <dgm:prSet/>
      <dgm:spPr/>
    </dgm:pt>
    <dgm:pt modelId="{0221C093-E075-491A-8BC5-FC403F9AC536}">
      <dgm:prSet phldrT="[Text]"/>
      <dgm:spPr/>
      <dgm:t>
        <a:bodyPr/>
        <a:lstStyle/>
        <a:p>
          <a:r>
            <a:rPr lang="de-DE" dirty="0"/>
            <a:t>Are Responses </a:t>
          </a:r>
          <a:r>
            <a:rPr lang="de-DE" dirty="0" err="1"/>
            <a:t>clear</a:t>
          </a:r>
          <a:r>
            <a:rPr lang="de-DE" dirty="0"/>
            <a:t>/</a:t>
          </a:r>
          <a:r>
            <a:rPr lang="de-DE" dirty="0" err="1"/>
            <a:t>helpful</a:t>
          </a:r>
          <a:r>
            <a:rPr lang="de-DE" dirty="0"/>
            <a:t>?</a:t>
          </a:r>
        </a:p>
      </dgm:t>
    </dgm:pt>
    <dgm:pt modelId="{FFBC73D0-CE30-4638-88F3-2A834150EB52}" type="parTrans" cxnId="{704AE71B-0938-44CF-94A4-B3352A07CD4B}">
      <dgm:prSet/>
      <dgm:spPr/>
    </dgm:pt>
    <dgm:pt modelId="{D2D31B6F-A8E1-4016-AC16-C28F4B099A2D}" type="sibTrans" cxnId="{704AE71B-0938-44CF-94A4-B3352A07CD4B}">
      <dgm:prSet/>
      <dgm:spPr/>
    </dgm:pt>
    <dgm:pt modelId="{64707DB5-0F5E-4FFB-8DE2-9FAA325D007C}">
      <dgm:prSet phldrT="[Text]"/>
      <dgm:spPr/>
      <dgm:t>
        <a:bodyPr/>
        <a:lstStyle/>
        <a:p>
          <a:r>
            <a:rPr lang="de-DE" dirty="0" err="1"/>
            <a:t>Would</a:t>
          </a:r>
          <a:r>
            <a:rPr lang="de-DE" dirty="0"/>
            <a:t> </a:t>
          </a:r>
          <a:r>
            <a:rPr lang="de-DE" dirty="0" err="1"/>
            <a:t>users</a:t>
          </a:r>
          <a:r>
            <a:rPr lang="de-DE" dirty="0"/>
            <a:t> </a:t>
          </a:r>
          <a:r>
            <a:rPr lang="de-DE" dirty="0" err="1"/>
            <a:t>use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?</a:t>
          </a:r>
        </a:p>
      </dgm:t>
    </dgm:pt>
    <dgm:pt modelId="{E1DE121F-20FF-427A-B286-89A2CE046B22}" type="parTrans" cxnId="{CBF60AA7-AC72-4846-BEE2-A299D4EDA132}">
      <dgm:prSet/>
      <dgm:spPr/>
    </dgm:pt>
    <dgm:pt modelId="{664C57C5-BE98-4132-B5EF-3894BDF89B8F}" type="sibTrans" cxnId="{CBF60AA7-AC72-4846-BEE2-A299D4EDA132}">
      <dgm:prSet/>
      <dgm:spPr/>
    </dgm:pt>
    <dgm:pt modelId="{73982D62-70B3-4BAF-9C1D-0318F3F1743C}">
      <dgm:prSet phldrT="[Text]"/>
      <dgm:spPr/>
      <dgm:t>
        <a:bodyPr/>
        <a:lstStyle/>
        <a:p>
          <a:r>
            <a:rPr lang="de-DE" dirty="0" err="1"/>
            <a:t>Better</a:t>
          </a:r>
          <a:r>
            <a:rPr lang="de-DE" dirty="0"/>
            <a:t> Usability?</a:t>
          </a:r>
        </a:p>
      </dgm:t>
    </dgm:pt>
    <dgm:pt modelId="{9C16DA78-40B6-4787-BF14-638A5F9C3DDD}" type="parTrans" cxnId="{F5CD7608-8FDF-4706-8A19-CE83A11607DD}">
      <dgm:prSet/>
      <dgm:spPr/>
    </dgm:pt>
    <dgm:pt modelId="{ACB2AB50-655A-4476-98D4-3E008404C743}" type="sibTrans" cxnId="{F5CD7608-8FDF-4706-8A19-CE83A11607DD}">
      <dgm:prSet/>
      <dgm:spPr/>
    </dgm:pt>
    <dgm:pt modelId="{EF454F3B-F3E5-4A79-8B67-FA52362A7B99}" type="pres">
      <dgm:prSet presAssocID="{75EE4242-D66B-4840-BDE0-A802FD601842}" presName="linearFlow" presStyleCnt="0">
        <dgm:presLayoutVars>
          <dgm:dir/>
          <dgm:animLvl val="lvl"/>
          <dgm:resizeHandles val="exact"/>
        </dgm:presLayoutVars>
      </dgm:prSet>
      <dgm:spPr/>
    </dgm:pt>
    <dgm:pt modelId="{5C3AAE79-7E53-4821-A710-97CFFE278054}" type="pres">
      <dgm:prSet presAssocID="{0BADECD8-8155-438F-BEB3-32A9D6C4D11B}" presName="composite" presStyleCnt="0"/>
      <dgm:spPr/>
    </dgm:pt>
    <dgm:pt modelId="{12C2FD9B-E355-4CF8-BAC0-D9A59D96716C}" type="pres">
      <dgm:prSet presAssocID="{0BADECD8-8155-438F-BEB3-32A9D6C4D11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19DC35A-38EC-4C8E-A055-7E1705860892}" type="pres">
      <dgm:prSet presAssocID="{0BADECD8-8155-438F-BEB3-32A9D6C4D11B}" presName="parSh" presStyleLbl="node1" presStyleIdx="0" presStyleCnt="3"/>
      <dgm:spPr/>
    </dgm:pt>
    <dgm:pt modelId="{EF1ED6BE-261D-4C81-9F0B-0007719D5EF6}" type="pres">
      <dgm:prSet presAssocID="{0BADECD8-8155-438F-BEB3-32A9D6C4D11B}" presName="desTx" presStyleLbl="fgAcc1" presStyleIdx="0" presStyleCnt="3">
        <dgm:presLayoutVars>
          <dgm:bulletEnabled val="1"/>
        </dgm:presLayoutVars>
      </dgm:prSet>
      <dgm:spPr/>
    </dgm:pt>
    <dgm:pt modelId="{62B1D7E4-1F87-4C54-B949-56F06167EC34}" type="pres">
      <dgm:prSet presAssocID="{DE3C2432-6224-41FE-9987-440BB8F275C0}" presName="sibTrans" presStyleLbl="sibTrans2D1" presStyleIdx="0" presStyleCnt="2"/>
      <dgm:spPr/>
    </dgm:pt>
    <dgm:pt modelId="{4A9E6973-1972-4551-8CC9-CDC7BA39EF64}" type="pres">
      <dgm:prSet presAssocID="{DE3C2432-6224-41FE-9987-440BB8F275C0}" presName="connTx" presStyleLbl="sibTrans2D1" presStyleIdx="0" presStyleCnt="2"/>
      <dgm:spPr/>
    </dgm:pt>
    <dgm:pt modelId="{BC6D5F1E-F841-4421-809C-1A5CF2702818}" type="pres">
      <dgm:prSet presAssocID="{B29468F6-1759-46E5-89E4-0B40D501E9FA}" presName="composite" presStyleCnt="0"/>
      <dgm:spPr/>
    </dgm:pt>
    <dgm:pt modelId="{F1675955-28C9-483C-91D0-4899199316D1}" type="pres">
      <dgm:prSet presAssocID="{B29468F6-1759-46E5-89E4-0B40D501E9F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B6A8C79-A5C3-4999-9E30-C46F5D954E4B}" type="pres">
      <dgm:prSet presAssocID="{B29468F6-1759-46E5-89E4-0B40D501E9FA}" presName="parSh" presStyleLbl="node1" presStyleIdx="1" presStyleCnt="3"/>
      <dgm:spPr/>
    </dgm:pt>
    <dgm:pt modelId="{5A3BFC94-FD35-45A4-AF46-64233BE8E55B}" type="pres">
      <dgm:prSet presAssocID="{B29468F6-1759-46E5-89E4-0B40D501E9FA}" presName="desTx" presStyleLbl="fgAcc1" presStyleIdx="1" presStyleCnt="3">
        <dgm:presLayoutVars>
          <dgm:bulletEnabled val="1"/>
        </dgm:presLayoutVars>
      </dgm:prSet>
      <dgm:spPr/>
    </dgm:pt>
    <dgm:pt modelId="{C2B969D1-2DB6-4E0F-B691-8FFDF1A51F98}" type="pres">
      <dgm:prSet presAssocID="{0E64F32B-2CEE-4103-849D-EB7BA39AA310}" presName="sibTrans" presStyleLbl="sibTrans2D1" presStyleIdx="1" presStyleCnt="2"/>
      <dgm:spPr/>
    </dgm:pt>
    <dgm:pt modelId="{867C957F-E59E-408D-B607-F27190A4FCDD}" type="pres">
      <dgm:prSet presAssocID="{0E64F32B-2CEE-4103-849D-EB7BA39AA310}" presName="connTx" presStyleLbl="sibTrans2D1" presStyleIdx="1" presStyleCnt="2"/>
      <dgm:spPr/>
    </dgm:pt>
    <dgm:pt modelId="{4A5074FC-0C6A-4873-809C-CCD6D590CC7E}" type="pres">
      <dgm:prSet presAssocID="{F57635FF-E9C0-4D2D-8F5E-C380406FB584}" presName="composite" presStyleCnt="0"/>
      <dgm:spPr/>
    </dgm:pt>
    <dgm:pt modelId="{EBD915AB-FD27-43FD-AC85-74D5DBDD4F1C}" type="pres">
      <dgm:prSet presAssocID="{F57635FF-E9C0-4D2D-8F5E-C380406FB58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3C6E30F-4C64-4F91-94DF-0D4B3896B1AA}" type="pres">
      <dgm:prSet presAssocID="{F57635FF-E9C0-4D2D-8F5E-C380406FB584}" presName="parSh" presStyleLbl="node1" presStyleIdx="2" presStyleCnt="3"/>
      <dgm:spPr/>
    </dgm:pt>
    <dgm:pt modelId="{7A810E27-DB21-4FB2-97E5-A8E79953BCBD}" type="pres">
      <dgm:prSet presAssocID="{F57635FF-E9C0-4D2D-8F5E-C380406FB58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86901B01-C60E-4B43-B0C2-BA0B8F8D7852}" type="presOf" srcId="{73982D62-70B3-4BAF-9C1D-0318F3F1743C}" destId="{5A3BFC94-FD35-45A4-AF46-64233BE8E55B}" srcOrd="0" destOrd="1" presId="urn:microsoft.com/office/officeart/2005/8/layout/process3"/>
    <dgm:cxn modelId="{9E181806-38D7-4ACB-B743-61F6F9CC4BF3}" type="presOf" srcId="{3E712366-8E81-4FAA-B52C-31A7E82AC35B}" destId="{EF1ED6BE-261D-4C81-9F0B-0007719D5EF6}" srcOrd="0" destOrd="3" presId="urn:microsoft.com/office/officeart/2005/8/layout/process3"/>
    <dgm:cxn modelId="{F5CD7608-8FDF-4706-8A19-CE83A11607DD}" srcId="{B29468F6-1759-46E5-89E4-0B40D501E9FA}" destId="{73982D62-70B3-4BAF-9C1D-0318F3F1743C}" srcOrd="1" destOrd="0" parTransId="{9C16DA78-40B6-4787-BF14-638A5F9C3DDD}" sibTransId="{ACB2AB50-655A-4476-98D4-3E008404C743}"/>
    <dgm:cxn modelId="{3A496411-05DE-462B-B306-CDD9B411A3B7}" srcId="{75EE4242-D66B-4840-BDE0-A802FD601842}" destId="{F57635FF-E9C0-4D2D-8F5E-C380406FB584}" srcOrd="2" destOrd="0" parTransId="{D2C555B3-B373-412E-8EBD-C1E7999E6FF9}" sibTransId="{DA6DEC5C-1854-44C1-BAF1-096E2CCCD42F}"/>
    <dgm:cxn modelId="{5FB8F812-CD8B-4318-93DB-7AF271255C43}" type="presOf" srcId="{F57635FF-E9C0-4D2D-8F5E-C380406FB584}" destId="{EBD915AB-FD27-43FD-AC85-74D5DBDD4F1C}" srcOrd="0" destOrd="0" presId="urn:microsoft.com/office/officeart/2005/8/layout/process3"/>
    <dgm:cxn modelId="{6CF72E15-38F5-4751-A118-621CED3B9985}" type="presOf" srcId="{75EE4242-D66B-4840-BDE0-A802FD601842}" destId="{EF454F3B-F3E5-4A79-8B67-FA52362A7B99}" srcOrd="0" destOrd="0" presId="urn:microsoft.com/office/officeart/2005/8/layout/process3"/>
    <dgm:cxn modelId="{2B3C8C15-AF48-44CB-8EDE-BA03EB5DB0A6}" srcId="{F57635FF-E9C0-4D2D-8F5E-C380406FB584}" destId="{45B3D0F7-59A6-49A2-84F4-0940DDD9261A}" srcOrd="0" destOrd="0" parTransId="{0A0FB4FA-150C-454A-82DD-EA15B82CB75C}" sibTransId="{799972A8-1129-45C3-9E55-41EEB692E650}"/>
    <dgm:cxn modelId="{704AE71B-0938-44CF-94A4-B3352A07CD4B}" srcId="{B29468F6-1759-46E5-89E4-0B40D501E9FA}" destId="{0221C093-E075-491A-8BC5-FC403F9AC536}" srcOrd="2" destOrd="0" parTransId="{FFBC73D0-CE30-4638-88F3-2A834150EB52}" sibTransId="{D2D31B6F-A8E1-4016-AC16-C28F4B099A2D}"/>
    <dgm:cxn modelId="{76E5A82D-4A6C-4C53-B9DC-3ED3E70DB199}" type="presOf" srcId="{0E64F32B-2CEE-4103-849D-EB7BA39AA310}" destId="{867C957F-E59E-408D-B607-F27190A4FCDD}" srcOrd="1" destOrd="0" presId="urn:microsoft.com/office/officeart/2005/8/layout/process3"/>
    <dgm:cxn modelId="{74FDD52E-8F1B-4F6B-8F33-82A395D5EA0A}" type="presOf" srcId="{45B3D0F7-59A6-49A2-84F4-0940DDD9261A}" destId="{7A810E27-DB21-4FB2-97E5-A8E79953BCBD}" srcOrd="0" destOrd="0" presId="urn:microsoft.com/office/officeart/2005/8/layout/process3"/>
    <dgm:cxn modelId="{0E860D3E-3F91-467C-BFC5-C0B5EC709F77}" type="presOf" srcId="{0BADECD8-8155-438F-BEB3-32A9D6C4D11B}" destId="{12C2FD9B-E355-4CF8-BAC0-D9A59D96716C}" srcOrd="0" destOrd="0" presId="urn:microsoft.com/office/officeart/2005/8/layout/process3"/>
    <dgm:cxn modelId="{815C5E64-4F3D-425D-8DE1-364548C8D8D2}" srcId="{75EE4242-D66B-4840-BDE0-A802FD601842}" destId="{B29468F6-1759-46E5-89E4-0B40D501E9FA}" srcOrd="1" destOrd="0" parTransId="{242A56A1-4F66-4ECC-A41A-8D6EB84C3F81}" sibTransId="{0E64F32B-2CEE-4103-849D-EB7BA39AA310}"/>
    <dgm:cxn modelId="{A514CF66-9998-4498-A7D4-B3C84E3C0F01}" type="presOf" srcId="{402D35D4-2ECA-4B97-9ABF-BF67403D8528}" destId="{7A810E27-DB21-4FB2-97E5-A8E79953BCBD}" srcOrd="0" destOrd="2" presId="urn:microsoft.com/office/officeart/2005/8/layout/process3"/>
    <dgm:cxn modelId="{C8C9CC6E-7379-4DAD-9D4F-DBAA35A95031}" type="presOf" srcId="{B29468F6-1759-46E5-89E4-0B40D501E9FA}" destId="{3B6A8C79-A5C3-4999-9E30-C46F5D954E4B}" srcOrd="1" destOrd="0" presId="urn:microsoft.com/office/officeart/2005/8/layout/process3"/>
    <dgm:cxn modelId="{BB995C52-63C6-4490-A2F4-59564B0754A0}" type="presOf" srcId="{BA4A8F6D-E6EC-4914-A6A0-F1FDDFBF533B}" destId="{EF1ED6BE-261D-4C81-9F0B-0007719D5EF6}" srcOrd="0" destOrd="1" presId="urn:microsoft.com/office/officeart/2005/8/layout/process3"/>
    <dgm:cxn modelId="{39589252-F08F-4E78-A15F-6241EE59AAC1}" srcId="{75EE4242-D66B-4840-BDE0-A802FD601842}" destId="{0BADECD8-8155-438F-BEB3-32A9D6C4D11B}" srcOrd="0" destOrd="0" parTransId="{9511F8BC-A2FB-4FA3-97E5-DAC649C824CC}" sibTransId="{DE3C2432-6224-41FE-9987-440BB8F275C0}"/>
    <dgm:cxn modelId="{3F09F776-7599-4EFB-8DEC-34B7923AFB5F}" type="presOf" srcId="{F57635FF-E9C0-4D2D-8F5E-C380406FB584}" destId="{C3C6E30F-4C64-4F91-94DF-0D4B3896B1AA}" srcOrd="1" destOrd="0" presId="urn:microsoft.com/office/officeart/2005/8/layout/process3"/>
    <dgm:cxn modelId="{222C4457-3FD9-4F5E-B02D-EED1238CF29A}" srcId="{B29468F6-1759-46E5-89E4-0B40D501E9FA}" destId="{7FE093BA-A9FC-4A8C-B86B-CB0ECC506DD1}" srcOrd="0" destOrd="0" parTransId="{FE66D698-538D-4F72-B6EA-05B4DB2ABDCB}" sibTransId="{A54FC124-72E7-4496-99B9-DC813837C105}"/>
    <dgm:cxn modelId="{BEE6E05A-EC86-423E-AF6D-679CFDE1AB93}" srcId="{0BADECD8-8155-438F-BEB3-32A9D6C4D11B}" destId="{92E2DF2A-3FCA-4901-8826-F5F26E384031}" srcOrd="0" destOrd="0" parTransId="{8DF5E222-0AF7-4CB5-8D65-706A7B2329DC}" sibTransId="{C6A585A0-AD1E-458A-A8A8-B5C09A4B8EA2}"/>
    <dgm:cxn modelId="{B6F6637F-7F55-48CB-8208-C5E5BFB4F253}" type="presOf" srcId="{0E64F32B-2CEE-4103-849D-EB7BA39AA310}" destId="{C2B969D1-2DB6-4E0F-B691-8FFDF1A51F98}" srcOrd="0" destOrd="0" presId="urn:microsoft.com/office/officeart/2005/8/layout/process3"/>
    <dgm:cxn modelId="{CAA40182-426E-4181-8F2F-89EF4A15E637}" srcId="{F57635FF-E9C0-4D2D-8F5E-C380406FB584}" destId="{402D35D4-2ECA-4B97-9ABF-BF67403D8528}" srcOrd="2" destOrd="0" parTransId="{B6B22D16-94BF-41D1-9D1D-B65AA5E0F762}" sibTransId="{4D34489A-E83D-46C7-A45D-19F2E325C7DD}"/>
    <dgm:cxn modelId="{3D642083-5B83-4B66-A39C-5A574782ACD5}" type="presOf" srcId="{46036A06-4841-4C74-8841-9C2010FD9334}" destId="{7A810E27-DB21-4FB2-97E5-A8E79953BCBD}" srcOrd="0" destOrd="1" presId="urn:microsoft.com/office/officeart/2005/8/layout/process3"/>
    <dgm:cxn modelId="{C852E1A1-AEF2-49C0-BBDF-CF2DABD29FFD}" type="presOf" srcId="{0BADECD8-8155-438F-BEB3-32A9D6C4D11B}" destId="{C19DC35A-38EC-4C8E-A055-7E1705860892}" srcOrd="1" destOrd="0" presId="urn:microsoft.com/office/officeart/2005/8/layout/process3"/>
    <dgm:cxn modelId="{CBF60AA7-AC72-4846-BEE2-A299D4EDA132}" srcId="{B29468F6-1759-46E5-89E4-0B40D501E9FA}" destId="{64707DB5-0F5E-4FFB-8DE2-9FAA325D007C}" srcOrd="3" destOrd="0" parTransId="{E1DE121F-20FF-427A-B286-89A2CE046B22}" sibTransId="{664C57C5-BE98-4132-B5EF-3894BDF89B8F}"/>
    <dgm:cxn modelId="{20E5E6A8-A1CE-45F9-9227-E4EBCC86EE1C}" type="presOf" srcId="{64707DB5-0F5E-4FFB-8DE2-9FAA325D007C}" destId="{5A3BFC94-FD35-45A4-AF46-64233BE8E55B}" srcOrd="0" destOrd="3" presId="urn:microsoft.com/office/officeart/2005/8/layout/process3"/>
    <dgm:cxn modelId="{D429BFA9-B101-4B63-AD62-28C84AC65502}" type="presOf" srcId="{4296AE10-06CD-4623-90E0-E4DDF18A6F6C}" destId="{EF1ED6BE-261D-4C81-9F0B-0007719D5EF6}" srcOrd="0" destOrd="2" presId="urn:microsoft.com/office/officeart/2005/8/layout/process3"/>
    <dgm:cxn modelId="{5479E3AC-1F0A-49F4-B24C-EE3FAFE9EAF7}" type="presOf" srcId="{92E2DF2A-3FCA-4901-8826-F5F26E384031}" destId="{EF1ED6BE-261D-4C81-9F0B-0007719D5EF6}" srcOrd="0" destOrd="0" presId="urn:microsoft.com/office/officeart/2005/8/layout/process3"/>
    <dgm:cxn modelId="{FF883FC1-BE65-4D33-B7A6-08B865CAABEB}" srcId="{0BADECD8-8155-438F-BEB3-32A9D6C4D11B}" destId="{BA4A8F6D-E6EC-4914-A6A0-F1FDDFBF533B}" srcOrd="1" destOrd="0" parTransId="{46A0878B-EA6C-45B4-9EF4-FFCEF394516E}" sibTransId="{945B1CDC-52C6-4DEB-83A0-839698D6A9C3}"/>
    <dgm:cxn modelId="{7D2155CF-E460-445A-99A7-278F88A50B9E}" srcId="{F57635FF-E9C0-4D2D-8F5E-C380406FB584}" destId="{46036A06-4841-4C74-8841-9C2010FD9334}" srcOrd="1" destOrd="0" parTransId="{5F3C7826-08C8-4D54-96C1-D2529727E725}" sibTransId="{B5241FD8-68B9-4F6B-BEFE-90F8F0DF55FE}"/>
    <dgm:cxn modelId="{D16998E0-BC77-4F75-B3EB-33D29ECAE4F9}" srcId="{0BADECD8-8155-438F-BEB3-32A9D6C4D11B}" destId="{4296AE10-06CD-4623-90E0-E4DDF18A6F6C}" srcOrd="2" destOrd="0" parTransId="{9E125077-A50F-40C5-A505-941ACC2A6A40}" sibTransId="{FDAFD028-149B-4400-B9B2-E0C99655E069}"/>
    <dgm:cxn modelId="{511B02E1-1D25-4BC8-8BD6-A47B9D98679B}" type="presOf" srcId="{DE3C2432-6224-41FE-9987-440BB8F275C0}" destId="{4A9E6973-1972-4551-8CC9-CDC7BA39EF64}" srcOrd="1" destOrd="0" presId="urn:microsoft.com/office/officeart/2005/8/layout/process3"/>
    <dgm:cxn modelId="{7FE0B2E8-13BB-4F43-9923-EA21943A0C62}" type="presOf" srcId="{7FE093BA-A9FC-4A8C-B86B-CB0ECC506DD1}" destId="{5A3BFC94-FD35-45A4-AF46-64233BE8E55B}" srcOrd="0" destOrd="0" presId="urn:microsoft.com/office/officeart/2005/8/layout/process3"/>
    <dgm:cxn modelId="{FDD7E7EA-7BBF-4B60-B082-867668659F25}" type="presOf" srcId="{0221C093-E075-491A-8BC5-FC403F9AC536}" destId="{5A3BFC94-FD35-45A4-AF46-64233BE8E55B}" srcOrd="0" destOrd="2" presId="urn:microsoft.com/office/officeart/2005/8/layout/process3"/>
    <dgm:cxn modelId="{FEEDBDEC-A4B6-4E62-B44E-15396A28979D}" srcId="{0BADECD8-8155-438F-BEB3-32A9D6C4D11B}" destId="{3E712366-8E81-4FAA-B52C-31A7E82AC35B}" srcOrd="3" destOrd="0" parTransId="{1C4421F6-93E6-4AB7-A4BE-D307F9162D29}" sibTransId="{2361550D-502C-4E90-9818-3ABFF6FE8071}"/>
    <dgm:cxn modelId="{7E485AF4-A3CB-40FB-82BE-943B7D1953CD}" type="presOf" srcId="{DE3C2432-6224-41FE-9987-440BB8F275C0}" destId="{62B1D7E4-1F87-4C54-B949-56F06167EC34}" srcOrd="0" destOrd="0" presId="urn:microsoft.com/office/officeart/2005/8/layout/process3"/>
    <dgm:cxn modelId="{433A73F7-FA7C-4901-B843-837FF0863312}" type="presOf" srcId="{B29468F6-1759-46E5-89E4-0B40D501E9FA}" destId="{F1675955-28C9-483C-91D0-4899199316D1}" srcOrd="0" destOrd="0" presId="urn:microsoft.com/office/officeart/2005/8/layout/process3"/>
    <dgm:cxn modelId="{BB6C09C4-74EA-47F3-91F7-9625E3E7243F}" type="presParOf" srcId="{EF454F3B-F3E5-4A79-8B67-FA52362A7B99}" destId="{5C3AAE79-7E53-4821-A710-97CFFE278054}" srcOrd="0" destOrd="0" presId="urn:microsoft.com/office/officeart/2005/8/layout/process3"/>
    <dgm:cxn modelId="{B12808D8-89DD-40DA-B0D2-5C97EC15CE8B}" type="presParOf" srcId="{5C3AAE79-7E53-4821-A710-97CFFE278054}" destId="{12C2FD9B-E355-4CF8-BAC0-D9A59D96716C}" srcOrd="0" destOrd="0" presId="urn:microsoft.com/office/officeart/2005/8/layout/process3"/>
    <dgm:cxn modelId="{E869F7BF-1F1D-4DC5-B909-3552822F3E05}" type="presParOf" srcId="{5C3AAE79-7E53-4821-A710-97CFFE278054}" destId="{C19DC35A-38EC-4C8E-A055-7E1705860892}" srcOrd="1" destOrd="0" presId="urn:microsoft.com/office/officeart/2005/8/layout/process3"/>
    <dgm:cxn modelId="{CA2083F0-4D0F-4551-8596-ADFE5B208573}" type="presParOf" srcId="{5C3AAE79-7E53-4821-A710-97CFFE278054}" destId="{EF1ED6BE-261D-4C81-9F0B-0007719D5EF6}" srcOrd="2" destOrd="0" presId="urn:microsoft.com/office/officeart/2005/8/layout/process3"/>
    <dgm:cxn modelId="{6FE8BED6-57B1-4E2F-9A5E-0F4CDEB27255}" type="presParOf" srcId="{EF454F3B-F3E5-4A79-8B67-FA52362A7B99}" destId="{62B1D7E4-1F87-4C54-B949-56F06167EC34}" srcOrd="1" destOrd="0" presId="urn:microsoft.com/office/officeart/2005/8/layout/process3"/>
    <dgm:cxn modelId="{547270AE-C450-46DF-B551-C40EAF7CD286}" type="presParOf" srcId="{62B1D7E4-1F87-4C54-B949-56F06167EC34}" destId="{4A9E6973-1972-4551-8CC9-CDC7BA39EF64}" srcOrd="0" destOrd="0" presId="urn:microsoft.com/office/officeart/2005/8/layout/process3"/>
    <dgm:cxn modelId="{C58434D6-AD06-4B30-887E-9D902BEBE764}" type="presParOf" srcId="{EF454F3B-F3E5-4A79-8B67-FA52362A7B99}" destId="{BC6D5F1E-F841-4421-809C-1A5CF2702818}" srcOrd="2" destOrd="0" presId="urn:microsoft.com/office/officeart/2005/8/layout/process3"/>
    <dgm:cxn modelId="{FC86A22F-5FD8-4328-A758-6C1A209BF466}" type="presParOf" srcId="{BC6D5F1E-F841-4421-809C-1A5CF2702818}" destId="{F1675955-28C9-483C-91D0-4899199316D1}" srcOrd="0" destOrd="0" presId="urn:microsoft.com/office/officeart/2005/8/layout/process3"/>
    <dgm:cxn modelId="{D7E332F7-26EF-4905-A568-64D12E8707D9}" type="presParOf" srcId="{BC6D5F1E-F841-4421-809C-1A5CF2702818}" destId="{3B6A8C79-A5C3-4999-9E30-C46F5D954E4B}" srcOrd="1" destOrd="0" presId="urn:microsoft.com/office/officeart/2005/8/layout/process3"/>
    <dgm:cxn modelId="{B3520638-CAF0-4D66-8D83-91E9A49D7AC6}" type="presParOf" srcId="{BC6D5F1E-F841-4421-809C-1A5CF2702818}" destId="{5A3BFC94-FD35-45A4-AF46-64233BE8E55B}" srcOrd="2" destOrd="0" presId="urn:microsoft.com/office/officeart/2005/8/layout/process3"/>
    <dgm:cxn modelId="{A9776301-9594-4606-89DE-B6364785BB06}" type="presParOf" srcId="{EF454F3B-F3E5-4A79-8B67-FA52362A7B99}" destId="{C2B969D1-2DB6-4E0F-B691-8FFDF1A51F98}" srcOrd="3" destOrd="0" presId="urn:microsoft.com/office/officeart/2005/8/layout/process3"/>
    <dgm:cxn modelId="{7B677A04-D1F9-4968-B531-43C3A51801CB}" type="presParOf" srcId="{C2B969D1-2DB6-4E0F-B691-8FFDF1A51F98}" destId="{867C957F-E59E-408D-B607-F27190A4FCDD}" srcOrd="0" destOrd="0" presId="urn:microsoft.com/office/officeart/2005/8/layout/process3"/>
    <dgm:cxn modelId="{FAD18CFE-014C-4B7A-92CD-B5A77CE1FE8F}" type="presParOf" srcId="{EF454F3B-F3E5-4A79-8B67-FA52362A7B99}" destId="{4A5074FC-0C6A-4873-809C-CCD6D590CC7E}" srcOrd="4" destOrd="0" presId="urn:microsoft.com/office/officeart/2005/8/layout/process3"/>
    <dgm:cxn modelId="{3165C87C-68E7-42EB-BEAF-459EBE1244F6}" type="presParOf" srcId="{4A5074FC-0C6A-4873-809C-CCD6D590CC7E}" destId="{EBD915AB-FD27-43FD-AC85-74D5DBDD4F1C}" srcOrd="0" destOrd="0" presId="urn:microsoft.com/office/officeart/2005/8/layout/process3"/>
    <dgm:cxn modelId="{4FDEE7BB-F7D7-4EE9-8566-42E05DABD10B}" type="presParOf" srcId="{4A5074FC-0C6A-4873-809C-CCD6D590CC7E}" destId="{C3C6E30F-4C64-4F91-94DF-0D4B3896B1AA}" srcOrd="1" destOrd="0" presId="urn:microsoft.com/office/officeart/2005/8/layout/process3"/>
    <dgm:cxn modelId="{8A9C7799-30D9-4D45-9552-C1F95610BA56}" type="presParOf" srcId="{4A5074FC-0C6A-4873-809C-CCD6D590CC7E}" destId="{7A810E27-DB21-4FB2-97E5-A8E79953BCB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B2F37B41-15D4-4E0F-A7A4-1B49A2B8667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7F132F-2891-4801-8A70-B9530E3650E4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Smart Homes</a:t>
          </a:r>
        </a:p>
      </dgm:t>
    </dgm:pt>
    <dgm:pt modelId="{174ECE66-B62C-4D6E-95C2-6A1E186B1966}" type="parTrans" cxnId="{3A9B5FB1-C3AC-4DB1-BE4D-DD4BBF3C991F}">
      <dgm:prSet/>
      <dgm:spPr/>
      <dgm:t>
        <a:bodyPr/>
        <a:lstStyle/>
        <a:p>
          <a:endParaRPr lang="de-DE" sz="1600"/>
        </a:p>
      </dgm:t>
    </dgm:pt>
    <dgm:pt modelId="{1DC35833-332D-49E4-B4EA-422E267C9EA2}" type="sibTrans" cxnId="{3A9B5FB1-C3AC-4DB1-BE4D-DD4BBF3C991F}">
      <dgm:prSet/>
      <dgm:spPr/>
      <dgm:t>
        <a:bodyPr/>
        <a:lstStyle/>
        <a:p>
          <a:endParaRPr lang="de-DE" sz="1600"/>
        </a:p>
      </dgm:t>
    </dgm:pt>
    <dgm:pt modelId="{07730E3D-482A-4F3C-8EB4-8C47D4D5C85C}">
      <dgm:prSet phldrT="[Text]" custT="1"/>
      <dgm:spPr/>
      <dgm:t>
        <a:bodyPr/>
        <a:lstStyle/>
        <a:p>
          <a:r>
            <a:rPr lang="de-DE" sz="1400" b="1" dirty="0" err="1"/>
            <a:t>Similar</a:t>
          </a:r>
          <a:r>
            <a:rPr lang="de-DE" sz="1400" b="1" dirty="0"/>
            <a:t> </a:t>
          </a:r>
          <a:r>
            <a:rPr lang="de-DE" sz="1400" b="1" dirty="0" err="1"/>
            <a:t>to</a:t>
          </a:r>
          <a:r>
            <a:rPr lang="de-DE" sz="1400" b="1" dirty="0"/>
            <a:t> </a:t>
          </a:r>
          <a:r>
            <a:rPr lang="de-DE" sz="1400" b="1" dirty="0" err="1"/>
            <a:t>known</a:t>
          </a:r>
          <a:r>
            <a:rPr lang="de-DE" sz="1400" b="1" dirty="0"/>
            <a:t> </a:t>
          </a:r>
          <a:r>
            <a:rPr lang="de-DE" sz="1400" b="1" dirty="0" err="1"/>
            <a:t>voice</a:t>
          </a:r>
          <a:r>
            <a:rPr lang="de-DE" sz="1400" b="1" dirty="0"/>
            <a:t> </a:t>
          </a:r>
          <a:r>
            <a:rPr lang="de-DE" sz="1400" b="1" dirty="0" err="1"/>
            <a:t>assistants</a:t>
          </a:r>
          <a:endParaRPr lang="de-DE" sz="1400" b="1" dirty="0"/>
        </a:p>
      </dgm:t>
    </dgm:pt>
    <dgm:pt modelId="{2E00D83B-A54A-4EB0-8012-3B60684F6FED}" type="parTrans" cxnId="{80336953-A7F1-4F6C-9D86-863075F77B51}">
      <dgm:prSet/>
      <dgm:spPr/>
      <dgm:t>
        <a:bodyPr/>
        <a:lstStyle/>
        <a:p>
          <a:endParaRPr lang="de-DE" sz="1600"/>
        </a:p>
      </dgm:t>
    </dgm:pt>
    <dgm:pt modelId="{B0A07C55-4044-48FA-BADF-87386A6F92ED}" type="sibTrans" cxnId="{80336953-A7F1-4F6C-9D86-863075F77B51}">
      <dgm:prSet/>
      <dgm:spPr/>
      <dgm:t>
        <a:bodyPr/>
        <a:lstStyle/>
        <a:p>
          <a:endParaRPr lang="de-DE" sz="1600"/>
        </a:p>
      </dgm:t>
    </dgm:pt>
    <dgm:pt modelId="{CCA0287A-E50B-4E8B-9202-FFC558BEA7CD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</a:t>
          </a:r>
          <a:r>
            <a:rPr lang="de-DE" sz="1600" b="1" dirty="0" err="1"/>
            <a:t>Complex</a:t>
          </a:r>
          <a:r>
            <a:rPr lang="de-DE" sz="1600" b="1" dirty="0"/>
            <a:t> Scenarios</a:t>
          </a:r>
        </a:p>
      </dgm:t>
    </dgm:pt>
    <dgm:pt modelId="{DECFECAD-66B9-4329-9F46-53929143D69C}" type="parTrans" cxnId="{CD38F131-8120-452B-97D2-626B2F023121}">
      <dgm:prSet/>
      <dgm:spPr/>
      <dgm:t>
        <a:bodyPr/>
        <a:lstStyle/>
        <a:p>
          <a:endParaRPr lang="de-DE" sz="1600"/>
        </a:p>
      </dgm:t>
    </dgm:pt>
    <dgm:pt modelId="{1853992C-D899-4B67-B188-35D5354C819C}" type="sibTrans" cxnId="{CD38F131-8120-452B-97D2-626B2F023121}">
      <dgm:prSet/>
      <dgm:spPr/>
      <dgm:t>
        <a:bodyPr/>
        <a:lstStyle/>
        <a:p>
          <a:endParaRPr lang="de-DE" sz="1600"/>
        </a:p>
      </dgm:t>
    </dgm:pt>
    <dgm:pt modelId="{27193CD0-1205-41C7-A63B-EAA793012F12}">
      <dgm:prSet phldrT="[Text]" custT="1"/>
      <dgm:spPr/>
      <dgm:t>
        <a:bodyPr/>
        <a:lstStyle/>
        <a:p>
          <a:r>
            <a:rPr lang="en-US" sz="1400" b="0" i="0" dirty="0"/>
            <a:t>Knowledge graph-based chatbot for linked data [AJ20]</a:t>
          </a:r>
          <a:endParaRPr lang="de-DE" sz="1400" dirty="0"/>
        </a:p>
      </dgm:t>
    </dgm:pt>
    <dgm:pt modelId="{64B67D04-8D0B-4C69-BF7B-29489ED35BB3}" type="parTrans" cxnId="{FE8EE81C-0C8E-45E4-97FD-1CEECA5C20E9}">
      <dgm:prSet/>
      <dgm:spPr/>
      <dgm:t>
        <a:bodyPr/>
        <a:lstStyle/>
        <a:p>
          <a:endParaRPr lang="de-DE" sz="1600"/>
        </a:p>
      </dgm:t>
    </dgm:pt>
    <dgm:pt modelId="{287E35B6-26E5-4E1A-B0ED-364F06A0E2D1}" type="sibTrans" cxnId="{FE8EE81C-0C8E-45E4-97FD-1CEECA5C20E9}">
      <dgm:prSet/>
      <dgm:spPr/>
      <dgm:t>
        <a:bodyPr/>
        <a:lstStyle/>
        <a:p>
          <a:endParaRPr lang="de-DE" sz="1600"/>
        </a:p>
      </dgm:t>
    </dgm:pt>
    <dgm:pt modelId="{95BD693A-89ED-4ACF-AF8A-5F162DE0E492}">
      <dgm:prSet phldrT="[Text]" custT="1"/>
      <dgm:spPr/>
      <dgm:t>
        <a:bodyPr/>
        <a:lstStyle/>
        <a:p>
          <a:r>
            <a:rPr lang="en-US" sz="1400" b="0" i="0" dirty="0"/>
            <a:t>Containerized network management chatbot [JQFF23]</a:t>
          </a:r>
          <a:endParaRPr lang="de-DE" sz="1400" dirty="0"/>
        </a:p>
      </dgm:t>
    </dgm:pt>
    <dgm:pt modelId="{A53EE608-3E7D-47C3-B673-7E31246D4C84}" type="parTrans" cxnId="{D636AABD-0E7D-4B58-BE9E-15814C6F1C8B}">
      <dgm:prSet/>
      <dgm:spPr/>
      <dgm:t>
        <a:bodyPr/>
        <a:lstStyle/>
        <a:p>
          <a:endParaRPr lang="de-DE" sz="1600"/>
        </a:p>
      </dgm:t>
    </dgm:pt>
    <dgm:pt modelId="{A947DBE7-3009-443E-839B-418549556BB1}" type="sibTrans" cxnId="{D636AABD-0E7D-4B58-BE9E-15814C6F1C8B}">
      <dgm:prSet/>
      <dgm:spPr/>
      <dgm:t>
        <a:bodyPr/>
        <a:lstStyle/>
        <a:p>
          <a:endParaRPr lang="de-DE" sz="1600"/>
        </a:p>
      </dgm:t>
    </dgm:pt>
    <dgm:pt modelId="{5AA8DE95-5C4D-4CFB-BF03-C3BDBA9B6678}">
      <dgm:prSet phldrT="[Text]" custT="1"/>
      <dgm:spPr/>
      <dgm:t>
        <a:bodyPr/>
        <a:lstStyle/>
        <a:p>
          <a:r>
            <a:rPr lang="de-DE" sz="1400" dirty="0"/>
            <a:t>Facebook </a:t>
          </a:r>
          <a:r>
            <a:rPr lang="de-DE" sz="1400" dirty="0" err="1"/>
            <a:t>chatbot</a:t>
          </a:r>
          <a:r>
            <a:rPr lang="de-DE" sz="1400" dirty="0"/>
            <a:t> </a:t>
          </a:r>
          <a:r>
            <a:rPr lang="de-DE" sz="1400" b="0" i="0" dirty="0"/>
            <a:t>[APM+20]</a:t>
          </a:r>
          <a:endParaRPr lang="de-DE" sz="1400" dirty="0"/>
        </a:p>
      </dgm:t>
    </dgm:pt>
    <dgm:pt modelId="{6EB5874E-22BC-4FD1-88FB-1CA14B7DE769}" type="parTrans" cxnId="{6EFAFCD5-0C64-42A3-9FD5-1795129A46D0}">
      <dgm:prSet/>
      <dgm:spPr/>
      <dgm:t>
        <a:bodyPr/>
        <a:lstStyle/>
        <a:p>
          <a:endParaRPr lang="de-DE" sz="1600"/>
        </a:p>
      </dgm:t>
    </dgm:pt>
    <dgm:pt modelId="{F5D80966-0526-4144-BC20-82361523E3E7}" type="sibTrans" cxnId="{6EFAFCD5-0C64-42A3-9FD5-1795129A46D0}">
      <dgm:prSet/>
      <dgm:spPr/>
      <dgm:t>
        <a:bodyPr/>
        <a:lstStyle/>
        <a:p>
          <a:endParaRPr lang="de-DE" sz="1600"/>
        </a:p>
      </dgm:t>
    </dgm:pt>
    <dgm:pt modelId="{5AAFB44B-F7F0-4355-B9CE-76C9E8F2DBE7}">
      <dgm:prSet phldrT="[Text]" custT="1"/>
      <dgm:spPr/>
      <dgm:t>
        <a:bodyPr/>
        <a:lstStyle/>
        <a:p>
          <a:r>
            <a:rPr lang="de-DE" sz="1400" dirty="0"/>
            <a:t>Teaching a SH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b="0" i="0" dirty="0"/>
            <a:t>[CA21]</a:t>
          </a:r>
          <a:r>
            <a:rPr lang="de-DE" sz="1400" dirty="0"/>
            <a:t>   </a:t>
          </a:r>
        </a:p>
      </dgm:t>
    </dgm:pt>
    <dgm:pt modelId="{0FA7FF61-96C6-4454-AE2D-A0FB0CC35206}" type="parTrans" cxnId="{90AE195D-9BB2-458A-927A-4476A991CDE6}">
      <dgm:prSet/>
      <dgm:spPr/>
      <dgm:t>
        <a:bodyPr/>
        <a:lstStyle/>
        <a:p>
          <a:endParaRPr lang="de-DE" sz="1600"/>
        </a:p>
      </dgm:t>
    </dgm:pt>
    <dgm:pt modelId="{E98ACDD9-BFD5-47C5-A9F5-32FB09E15DD8}" type="sibTrans" cxnId="{90AE195D-9BB2-458A-927A-4476A991CDE6}">
      <dgm:prSet/>
      <dgm:spPr/>
      <dgm:t>
        <a:bodyPr/>
        <a:lstStyle/>
        <a:p>
          <a:endParaRPr lang="de-DE" sz="1600"/>
        </a:p>
      </dgm:t>
    </dgm:pt>
    <dgm:pt modelId="{A6D85756-C4B5-40BE-8A0A-F1CE3DACE12A}">
      <dgm:prSet phldrT="[Text]" custT="1"/>
      <dgm:spPr/>
      <dgm:t>
        <a:bodyPr/>
        <a:lstStyle/>
        <a:p>
          <a:r>
            <a:rPr lang="de-DE" sz="1400" dirty="0"/>
            <a:t>Chatbot </a:t>
          </a:r>
          <a:r>
            <a:rPr lang="de-DE" sz="1400" dirty="0" err="1"/>
            <a:t>controlling</a:t>
          </a:r>
          <a:r>
            <a:rPr lang="de-DE" sz="1400" dirty="0"/>
            <a:t> SH </a:t>
          </a:r>
          <a:r>
            <a:rPr lang="de-DE" sz="1400" dirty="0" err="1"/>
            <a:t>devices</a:t>
          </a:r>
          <a:r>
            <a:rPr lang="de-DE" sz="1400" dirty="0"/>
            <a:t> </a:t>
          </a:r>
          <a:r>
            <a:rPr lang="de-DE" sz="1400" dirty="0" err="1"/>
            <a:t>conntected</a:t>
          </a:r>
          <a:r>
            <a:rPr lang="de-DE" sz="1400" dirty="0"/>
            <a:t> </a:t>
          </a:r>
          <a:r>
            <a:rPr lang="de-DE" sz="1400" dirty="0" err="1"/>
            <a:t>to</a:t>
          </a:r>
          <a:r>
            <a:rPr lang="de-DE" sz="1400" dirty="0"/>
            <a:t> a Raspberry Pi </a:t>
          </a:r>
          <a:r>
            <a:rPr lang="de-DE" sz="1400" b="0" i="0" dirty="0"/>
            <a:t>[BKS17]</a:t>
          </a:r>
          <a:endParaRPr lang="de-DE" sz="1400" dirty="0"/>
        </a:p>
      </dgm:t>
    </dgm:pt>
    <dgm:pt modelId="{41092B0A-D3CF-4C54-9BC1-46082237B6CD}" type="parTrans" cxnId="{0336A939-7037-48F8-84D5-7C59382B228C}">
      <dgm:prSet/>
      <dgm:spPr/>
      <dgm:t>
        <a:bodyPr/>
        <a:lstStyle/>
        <a:p>
          <a:endParaRPr lang="de-DE" sz="1600"/>
        </a:p>
      </dgm:t>
    </dgm:pt>
    <dgm:pt modelId="{01857C29-7579-46FC-A5D4-AEE3DE82E62F}" type="sibTrans" cxnId="{0336A939-7037-48F8-84D5-7C59382B228C}">
      <dgm:prSet/>
      <dgm:spPr/>
      <dgm:t>
        <a:bodyPr/>
        <a:lstStyle/>
        <a:p>
          <a:endParaRPr lang="de-DE" sz="1600"/>
        </a:p>
      </dgm:t>
    </dgm:pt>
    <dgm:pt modelId="{F364C1B2-3E59-4A71-A960-B5B6BC1E5D04}">
      <dgm:prSet phldrT="[Text]" custT="1"/>
      <dgm:spPr/>
      <dgm:t>
        <a:bodyPr/>
        <a:lstStyle/>
        <a:p>
          <a:r>
            <a:rPr lang="en-US" sz="1400" b="0" i="0" dirty="0"/>
            <a:t>Chatbot for Data Science and Machine Learning [CCI+20]</a:t>
          </a:r>
          <a:endParaRPr lang="de-DE" sz="1400" dirty="0"/>
        </a:p>
      </dgm:t>
    </dgm:pt>
    <dgm:pt modelId="{248C043E-11C2-42F3-B4EA-4BD7CB938C46}" type="parTrans" cxnId="{1423E655-48AC-4AEB-85C5-DCDB79B8413F}">
      <dgm:prSet/>
      <dgm:spPr/>
      <dgm:t>
        <a:bodyPr/>
        <a:lstStyle/>
        <a:p>
          <a:endParaRPr lang="de-DE" sz="1600"/>
        </a:p>
      </dgm:t>
    </dgm:pt>
    <dgm:pt modelId="{C03779DC-2FC8-4265-A163-009560D72D9B}" type="sibTrans" cxnId="{1423E655-48AC-4AEB-85C5-DCDB79B8413F}">
      <dgm:prSet/>
      <dgm:spPr/>
      <dgm:t>
        <a:bodyPr/>
        <a:lstStyle/>
        <a:p>
          <a:endParaRPr lang="de-DE" sz="1600"/>
        </a:p>
      </dgm:t>
    </dgm:pt>
    <dgm:pt modelId="{0A228B91-4FE3-4746-BF53-D125D2C7E183}">
      <dgm:prSet phldrT="[Text]" custT="1"/>
      <dgm:spPr/>
      <dgm:t>
        <a:bodyPr/>
        <a:lstStyle/>
        <a:p>
          <a:r>
            <a:rPr lang="de-DE" sz="1600" b="1" dirty="0" err="1"/>
            <a:t>Similar</a:t>
          </a:r>
          <a:r>
            <a:rPr lang="de-DE" sz="1600" b="1" dirty="0"/>
            <a:t> Chatbots</a:t>
          </a:r>
        </a:p>
      </dgm:t>
    </dgm:pt>
    <dgm:pt modelId="{08E44B38-CAE1-4CF7-BF55-3D67163E70C9}" type="parTrans" cxnId="{F7AE2320-8C83-4B0D-B0F3-0874CA02048B}">
      <dgm:prSet/>
      <dgm:spPr/>
      <dgm:t>
        <a:bodyPr/>
        <a:lstStyle/>
        <a:p>
          <a:endParaRPr lang="en-US" sz="1600"/>
        </a:p>
      </dgm:t>
    </dgm:pt>
    <dgm:pt modelId="{6914128B-0DA2-443E-B3BA-9E2A53E73346}" type="sibTrans" cxnId="{F7AE2320-8C83-4B0D-B0F3-0874CA02048B}">
      <dgm:prSet/>
      <dgm:spPr/>
      <dgm:t>
        <a:bodyPr/>
        <a:lstStyle/>
        <a:p>
          <a:endParaRPr lang="en-US" sz="1600"/>
        </a:p>
      </dgm:t>
    </dgm:pt>
    <dgm:pt modelId="{A9EDAC83-8F27-4DBA-A9C4-1778D2AB4FFF}">
      <dgm:prSet phldrT="[Text]" custT="1"/>
      <dgm:spPr/>
      <dgm:t>
        <a:bodyPr/>
        <a:lstStyle/>
        <a:p>
          <a:r>
            <a:rPr lang="de-DE" sz="1400" dirty="0"/>
            <a:t>Home LLM: </a:t>
          </a:r>
          <a:r>
            <a:rPr lang="de-DE" sz="1400" dirty="0" err="1"/>
            <a:t>project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Home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</a:t>
          </a:r>
          <a:r>
            <a:rPr lang="de-DE" sz="1400" dirty="0" err="1"/>
            <a:t>controlling</a:t>
          </a:r>
          <a:r>
            <a:rPr lang="de-DE" sz="1400" dirty="0"/>
            <a:t> </a:t>
          </a:r>
          <a:r>
            <a:rPr lang="de-DE" sz="1400" dirty="0" err="1"/>
            <a:t>the</a:t>
          </a:r>
          <a:r>
            <a:rPr lang="de-DE" sz="1400" dirty="0"/>
            <a:t> smart </a:t>
          </a:r>
          <a:r>
            <a:rPr lang="de-DE" sz="1400" dirty="0" err="1"/>
            <a:t>home</a:t>
          </a:r>
          <a:r>
            <a:rPr lang="de-DE" sz="1400" dirty="0"/>
            <a:t> </a:t>
          </a:r>
          <a:r>
            <a:rPr lang="de-DE" sz="1400" dirty="0" err="1"/>
            <a:t>through</a:t>
          </a:r>
          <a:r>
            <a:rPr lang="de-DE" sz="1400" dirty="0"/>
            <a:t> a </a:t>
          </a:r>
          <a:r>
            <a:rPr lang="de-DE" sz="1400" dirty="0" err="1"/>
            <a:t>local</a:t>
          </a:r>
          <a:r>
            <a:rPr lang="de-DE" sz="1400" dirty="0"/>
            <a:t> LLM [aco24]</a:t>
          </a:r>
        </a:p>
      </dgm:t>
    </dgm:pt>
    <dgm:pt modelId="{7054B27B-7BD1-4E9A-85F4-BC2D2004015A}" type="parTrans" cxnId="{2166C11B-5776-4E0A-B778-7C0CFD75FA32}">
      <dgm:prSet/>
      <dgm:spPr/>
      <dgm:t>
        <a:bodyPr/>
        <a:lstStyle/>
        <a:p>
          <a:endParaRPr lang="en-US" sz="1600"/>
        </a:p>
      </dgm:t>
    </dgm:pt>
    <dgm:pt modelId="{730DE1D3-8131-44C4-A42B-B6672616FF95}" type="sibTrans" cxnId="{2166C11B-5776-4E0A-B778-7C0CFD75FA32}">
      <dgm:prSet/>
      <dgm:spPr/>
      <dgm:t>
        <a:bodyPr/>
        <a:lstStyle/>
        <a:p>
          <a:endParaRPr lang="en-US" sz="1600"/>
        </a:p>
      </dgm:t>
    </dgm:pt>
    <dgm:pt modelId="{9AEA4112-3CC9-4802-B50E-434F9DD3DDEE}" type="pres">
      <dgm:prSet presAssocID="{B2F37B41-15D4-4E0F-A7A4-1B49A2B866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5A2DC1-99B7-494D-B18E-D904A722E048}" type="pres">
      <dgm:prSet presAssocID="{197F132F-2891-4801-8A70-B9530E3650E4}" presName="root" presStyleCnt="0"/>
      <dgm:spPr/>
    </dgm:pt>
    <dgm:pt modelId="{93A6DA21-692A-4F07-96F5-41344AD1C473}" type="pres">
      <dgm:prSet presAssocID="{197F132F-2891-4801-8A70-B9530E3650E4}" presName="rootComposite" presStyleCnt="0"/>
      <dgm:spPr/>
    </dgm:pt>
    <dgm:pt modelId="{0B9F40DF-5D72-43F3-815A-967B8100821B}" type="pres">
      <dgm:prSet presAssocID="{197F132F-2891-4801-8A70-B9530E3650E4}" presName="rootText" presStyleLbl="node1" presStyleIdx="0" presStyleCnt="3" custScaleX="259031"/>
      <dgm:spPr/>
    </dgm:pt>
    <dgm:pt modelId="{9957F6BE-6741-4F6D-B933-56F7CA5E0339}" type="pres">
      <dgm:prSet presAssocID="{197F132F-2891-4801-8A70-B9530E3650E4}" presName="rootConnector" presStyleLbl="node1" presStyleIdx="0" presStyleCnt="3"/>
      <dgm:spPr/>
    </dgm:pt>
    <dgm:pt modelId="{46C79E42-5253-4EB5-9CAA-28AB5BB78732}" type="pres">
      <dgm:prSet presAssocID="{197F132F-2891-4801-8A70-B9530E3650E4}" presName="childShape" presStyleCnt="0"/>
      <dgm:spPr/>
    </dgm:pt>
    <dgm:pt modelId="{A59EC958-6E5E-40B6-81EB-71824F8C993F}" type="pres">
      <dgm:prSet presAssocID="{2E00D83B-A54A-4EB0-8012-3B60684F6FED}" presName="Name13" presStyleLbl="parChTrans1D2" presStyleIdx="0" presStyleCnt="5"/>
      <dgm:spPr/>
    </dgm:pt>
    <dgm:pt modelId="{D5CB5C54-ED73-4B63-912B-8AF6D5F92A38}" type="pres">
      <dgm:prSet presAssocID="{07730E3D-482A-4F3C-8EB4-8C47D4D5C85C}" presName="childText" presStyleLbl="bgAcc1" presStyleIdx="0" presStyleCnt="5" custScaleX="264350" custScaleY="372172">
        <dgm:presLayoutVars>
          <dgm:bulletEnabled val="1"/>
        </dgm:presLayoutVars>
      </dgm:prSet>
      <dgm:spPr/>
    </dgm:pt>
    <dgm:pt modelId="{6E4DE27E-229F-4545-9B02-9B99DE69F6C2}" type="pres">
      <dgm:prSet presAssocID="{CCA0287A-E50B-4E8B-9202-FFC558BEA7CD}" presName="root" presStyleCnt="0"/>
      <dgm:spPr/>
    </dgm:pt>
    <dgm:pt modelId="{B4016D4D-B3BC-472E-B36C-11438A7BE727}" type="pres">
      <dgm:prSet presAssocID="{CCA0287A-E50B-4E8B-9202-FFC558BEA7CD}" presName="rootComposite" presStyleCnt="0"/>
      <dgm:spPr/>
    </dgm:pt>
    <dgm:pt modelId="{504EADB9-EBB8-4491-8475-6FCAC94F1924}" type="pres">
      <dgm:prSet presAssocID="{CCA0287A-E50B-4E8B-9202-FFC558BEA7CD}" presName="rootText" presStyleLbl="node1" presStyleIdx="1" presStyleCnt="3" custScaleX="245656"/>
      <dgm:spPr/>
    </dgm:pt>
    <dgm:pt modelId="{B293DFDF-3A48-4117-9525-94323A8F73A6}" type="pres">
      <dgm:prSet presAssocID="{CCA0287A-E50B-4E8B-9202-FFC558BEA7CD}" presName="rootConnector" presStyleLbl="node1" presStyleIdx="1" presStyleCnt="3"/>
      <dgm:spPr/>
    </dgm:pt>
    <dgm:pt modelId="{37EAA1FB-6143-4B23-9126-E9D145217C23}" type="pres">
      <dgm:prSet presAssocID="{CCA0287A-E50B-4E8B-9202-FFC558BEA7CD}" presName="childShape" presStyleCnt="0"/>
      <dgm:spPr/>
    </dgm:pt>
    <dgm:pt modelId="{BF3F72A7-6985-4B1D-B441-6A11EF31049B}" type="pres">
      <dgm:prSet presAssocID="{64B67D04-8D0B-4C69-BF7B-29489ED35BB3}" presName="Name13" presStyleLbl="parChTrans1D2" presStyleIdx="1" presStyleCnt="5"/>
      <dgm:spPr/>
    </dgm:pt>
    <dgm:pt modelId="{AFBF184D-FF00-4BF3-AF2D-533FEC9FF8EB}" type="pres">
      <dgm:prSet presAssocID="{27193CD0-1205-41C7-A63B-EAA793012F12}" presName="childText" presStyleLbl="bgAcc1" presStyleIdx="1" presStyleCnt="5" custScaleX="231001">
        <dgm:presLayoutVars>
          <dgm:bulletEnabled val="1"/>
        </dgm:presLayoutVars>
      </dgm:prSet>
      <dgm:spPr/>
    </dgm:pt>
    <dgm:pt modelId="{B579266B-FFE4-4EA3-A6DB-AB20AF4098C6}" type="pres">
      <dgm:prSet presAssocID="{A53EE608-3E7D-47C3-B673-7E31246D4C84}" presName="Name13" presStyleLbl="parChTrans1D2" presStyleIdx="2" presStyleCnt="5"/>
      <dgm:spPr/>
    </dgm:pt>
    <dgm:pt modelId="{3A36B3C8-E5DC-4F67-A762-4F6C073FE772}" type="pres">
      <dgm:prSet presAssocID="{95BD693A-89ED-4ACF-AF8A-5F162DE0E492}" presName="childText" presStyleLbl="bgAcc1" presStyleIdx="2" presStyleCnt="5" custScaleX="232241">
        <dgm:presLayoutVars>
          <dgm:bulletEnabled val="1"/>
        </dgm:presLayoutVars>
      </dgm:prSet>
      <dgm:spPr/>
    </dgm:pt>
    <dgm:pt modelId="{B5481E40-B3EC-422D-A32E-441FF8EFA58A}" type="pres">
      <dgm:prSet presAssocID="{248C043E-11C2-42F3-B4EA-4BD7CB938C46}" presName="Name13" presStyleLbl="parChTrans1D2" presStyleIdx="3" presStyleCnt="5"/>
      <dgm:spPr/>
    </dgm:pt>
    <dgm:pt modelId="{3B1C4E8E-214B-4AD7-B941-5BAB63ADB52C}" type="pres">
      <dgm:prSet presAssocID="{F364C1B2-3E59-4A71-A960-B5B6BC1E5D04}" presName="childText" presStyleLbl="bgAcc1" presStyleIdx="3" presStyleCnt="5" custScaleX="232577">
        <dgm:presLayoutVars>
          <dgm:bulletEnabled val="1"/>
        </dgm:presLayoutVars>
      </dgm:prSet>
      <dgm:spPr/>
    </dgm:pt>
    <dgm:pt modelId="{93A36809-5488-4454-A992-A63723A2B6C3}" type="pres">
      <dgm:prSet presAssocID="{0A228B91-4FE3-4746-BF53-D125D2C7E183}" presName="root" presStyleCnt="0"/>
      <dgm:spPr/>
    </dgm:pt>
    <dgm:pt modelId="{EFB8C5B5-BDB2-46F0-B3DC-65740F92EA50}" type="pres">
      <dgm:prSet presAssocID="{0A228B91-4FE3-4746-BF53-D125D2C7E183}" presName="rootComposite" presStyleCnt="0"/>
      <dgm:spPr/>
    </dgm:pt>
    <dgm:pt modelId="{D580BEBE-08B3-455B-A99A-94DAC2ADB4FE}" type="pres">
      <dgm:prSet presAssocID="{0A228B91-4FE3-4746-BF53-D125D2C7E183}" presName="rootText" presStyleLbl="node1" presStyleIdx="2" presStyleCnt="3" custScaleX="183890"/>
      <dgm:spPr/>
    </dgm:pt>
    <dgm:pt modelId="{3B093425-C681-46B1-B89D-4872B3780395}" type="pres">
      <dgm:prSet presAssocID="{0A228B91-4FE3-4746-BF53-D125D2C7E183}" presName="rootConnector" presStyleLbl="node1" presStyleIdx="2" presStyleCnt="3"/>
      <dgm:spPr/>
    </dgm:pt>
    <dgm:pt modelId="{08F2687C-AA7E-497F-AA46-0D947F702A62}" type="pres">
      <dgm:prSet presAssocID="{0A228B91-4FE3-4746-BF53-D125D2C7E183}" presName="childShape" presStyleCnt="0"/>
      <dgm:spPr/>
    </dgm:pt>
    <dgm:pt modelId="{490B1A57-1872-4992-907A-A1237E41CF15}" type="pres">
      <dgm:prSet presAssocID="{7054B27B-7BD1-4E9A-85F4-BC2D2004015A}" presName="Name13" presStyleLbl="parChTrans1D2" presStyleIdx="4" presStyleCnt="5"/>
      <dgm:spPr/>
    </dgm:pt>
    <dgm:pt modelId="{679AEEAC-6F7B-4C45-940A-1048DA50D5B3}" type="pres">
      <dgm:prSet presAssocID="{A9EDAC83-8F27-4DBA-A9C4-1778D2AB4FFF}" presName="childText" presStyleLbl="bgAcc1" presStyleIdx="4" presStyleCnt="5" custScaleX="166916" custScaleY="364247">
        <dgm:presLayoutVars>
          <dgm:bulletEnabled val="1"/>
        </dgm:presLayoutVars>
      </dgm:prSet>
      <dgm:spPr/>
    </dgm:pt>
  </dgm:ptLst>
  <dgm:cxnLst>
    <dgm:cxn modelId="{5E41D00A-3D75-46E4-930D-6604645EA7F1}" type="presOf" srcId="{B2F37B41-15D4-4E0F-A7A4-1B49A2B86678}" destId="{9AEA4112-3CC9-4802-B50E-434F9DD3DDEE}" srcOrd="0" destOrd="0" presId="urn:microsoft.com/office/officeart/2005/8/layout/hierarchy3"/>
    <dgm:cxn modelId="{94CC5516-B3DC-430C-9A6A-D2DD130E6C91}" type="presOf" srcId="{197F132F-2891-4801-8A70-B9530E3650E4}" destId="{0B9F40DF-5D72-43F3-815A-967B8100821B}" srcOrd="0" destOrd="0" presId="urn:microsoft.com/office/officeart/2005/8/layout/hierarchy3"/>
    <dgm:cxn modelId="{EC388419-D52E-4E3E-8AA1-B149716B0F3C}" type="presOf" srcId="{CCA0287A-E50B-4E8B-9202-FFC558BEA7CD}" destId="{504EADB9-EBB8-4491-8475-6FCAC94F1924}" srcOrd="0" destOrd="0" presId="urn:microsoft.com/office/officeart/2005/8/layout/hierarchy3"/>
    <dgm:cxn modelId="{4B78351A-E5E1-4FE2-8240-D061FC687FF1}" type="presOf" srcId="{A6D85756-C4B5-40BE-8A0A-F1CE3DACE12A}" destId="{D5CB5C54-ED73-4B63-912B-8AF6D5F92A38}" srcOrd="0" destOrd="1" presId="urn:microsoft.com/office/officeart/2005/8/layout/hierarchy3"/>
    <dgm:cxn modelId="{2166C11B-5776-4E0A-B778-7C0CFD75FA32}" srcId="{0A228B91-4FE3-4746-BF53-D125D2C7E183}" destId="{A9EDAC83-8F27-4DBA-A9C4-1778D2AB4FFF}" srcOrd="0" destOrd="0" parTransId="{7054B27B-7BD1-4E9A-85F4-BC2D2004015A}" sibTransId="{730DE1D3-8131-44C4-A42B-B6672616FF95}"/>
    <dgm:cxn modelId="{FE8EE81C-0C8E-45E4-97FD-1CEECA5C20E9}" srcId="{CCA0287A-E50B-4E8B-9202-FFC558BEA7CD}" destId="{27193CD0-1205-41C7-A63B-EAA793012F12}" srcOrd="0" destOrd="0" parTransId="{64B67D04-8D0B-4C69-BF7B-29489ED35BB3}" sibTransId="{287E35B6-26E5-4E1A-B0ED-364F06A0E2D1}"/>
    <dgm:cxn modelId="{F7AE2320-8C83-4B0D-B0F3-0874CA02048B}" srcId="{B2F37B41-15D4-4E0F-A7A4-1B49A2B86678}" destId="{0A228B91-4FE3-4746-BF53-D125D2C7E183}" srcOrd="2" destOrd="0" parTransId="{08E44B38-CAE1-4CF7-BF55-3D67163E70C9}" sibTransId="{6914128B-0DA2-443E-B3BA-9E2A53E73346}"/>
    <dgm:cxn modelId="{B7C40021-C82A-4860-BC34-C707F23016A6}" type="presOf" srcId="{197F132F-2891-4801-8A70-B9530E3650E4}" destId="{9957F6BE-6741-4F6D-B933-56F7CA5E0339}" srcOrd="1" destOrd="0" presId="urn:microsoft.com/office/officeart/2005/8/layout/hierarchy3"/>
    <dgm:cxn modelId="{BB3BEE2D-92DB-4022-9C53-674AAFD651E9}" type="presOf" srcId="{2E00D83B-A54A-4EB0-8012-3B60684F6FED}" destId="{A59EC958-6E5E-40B6-81EB-71824F8C993F}" srcOrd="0" destOrd="0" presId="urn:microsoft.com/office/officeart/2005/8/layout/hierarchy3"/>
    <dgm:cxn modelId="{70FBA830-62CE-42A4-B212-D671BF0069EB}" type="presOf" srcId="{95BD693A-89ED-4ACF-AF8A-5F162DE0E492}" destId="{3A36B3C8-E5DC-4F67-A762-4F6C073FE772}" srcOrd="0" destOrd="0" presId="urn:microsoft.com/office/officeart/2005/8/layout/hierarchy3"/>
    <dgm:cxn modelId="{CD38F131-8120-452B-97D2-626B2F023121}" srcId="{B2F37B41-15D4-4E0F-A7A4-1B49A2B86678}" destId="{CCA0287A-E50B-4E8B-9202-FFC558BEA7CD}" srcOrd="1" destOrd="0" parTransId="{DECFECAD-66B9-4329-9F46-53929143D69C}" sibTransId="{1853992C-D899-4B67-B188-35D5354C819C}"/>
    <dgm:cxn modelId="{6DD72232-4CD0-4EC8-9F31-84DD1BE89483}" type="presOf" srcId="{F364C1B2-3E59-4A71-A960-B5B6BC1E5D04}" destId="{3B1C4E8E-214B-4AD7-B941-5BAB63ADB52C}" srcOrd="0" destOrd="0" presId="urn:microsoft.com/office/officeart/2005/8/layout/hierarchy3"/>
    <dgm:cxn modelId="{0336A939-7037-48F8-84D5-7C59382B228C}" srcId="{07730E3D-482A-4F3C-8EB4-8C47D4D5C85C}" destId="{A6D85756-C4B5-40BE-8A0A-F1CE3DACE12A}" srcOrd="0" destOrd="0" parTransId="{41092B0A-D3CF-4C54-9BC1-46082237B6CD}" sibTransId="{01857C29-7579-46FC-A5D4-AEE3DE82E62F}"/>
    <dgm:cxn modelId="{90AE195D-9BB2-458A-927A-4476A991CDE6}" srcId="{07730E3D-482A-4F3C-8EB4-8C47D4D5C85C}" destId="{5AAFB44B-F7F0-4355-B9CE-76C9E8F2DBE7}" srcOrd="2" destOrd="0" parTransId="{0FA7FF61-96C6-4454-AE2D-A0FB0CC35206}" sibTransId="{E98ACDD9-BFD5-47C5-A9F5-32FB09E15DD8}"/>
    <dgm:cxn modelId="{B43EC461-325D-4306-B0E2-6E78E74CFB58}" type="presOf" srcId="{27193CD0-1205-41C7-A63B-EAA793012F12}" destId="{AFBF184D-FF00-4BF3-AF2D-533FEC9FF8EB}" srcOrd="0" destOrd="0" presId="urn:microsoft.com/office/officeart/2005/8/layout/hierarchy3"/>
    <dgm:cxn modelId="{66FCF641-3F59-4A9F-8CAA-7B2AA2079969}" type="presOf" srcId="{CCA0287A-E50B-4E8B-9202-FFC558BEA7CD}" destId="{B293DFDF-3A48-4117-9525-94323A8F73A6}" srcOrd="1" destOrd="0" presId="urn:microsoft.com/office/officeart/2005/8/layout/hierarchy3"/>
    <dgm:cxn modelId="{8530934F-110E-4E63-8B09-D855EF8AA7E1}" type="presOf" srcId="{0A228B91-4FE3-4746-BF53-D125D2C7E183}" destId="{D580BEBE-08B3-455B-A99A-94DAC2ADB4FE}" srcOrd="0" destOrd="0" presId="urn:microsoft.com/office/officeart/2005/8/layout/hierarchy3"/>
    <dgm:cxn modelId="{814BE06F-8F32-4426-BD29-A3A48D78C906}" type="presOf" srcId="{248C043E-11C2-42F3-B4EA-4BD7CB938C46}" destId="{B5481E40-B3EC-422D-A32E-441FF8EFA58A}" srcOrd="0" destOrd="0" presId="urn:microsoft.com/office/officeart/2005/8/layout/hierarchy3"/>
    <dgm:cxn modelId="{5BA38050-61B3-44D5-A8CB-CF151BF3D71F}" type="presOf" srcId="{64B67D04-8D0B-4C69-BF7B-29489ED35BB3}" destId="{BF3F72A7-6985-4B1D-B441-6A11EF31049B}" srcOrd="0" destOrd="0" presId="urn:microsoft.com/office/officeart/2005/8/layout/hierarchy3"/>
    <dgm:cxn modelId="{C8C6EF72-2071-4959-8CB7-7360C4322F7C}" type="presOf" srcId="{5AAFB44B-F7F0-4355-B9CE-76C9E8F2DBE7}" destId="{D5CB5C54-ED73-4B63-912B-8AF6D5F92A38}" srcOrd="0" destOrd="3" presId="urn:microsoft.com/office/officeart/2005/8/layout/hierarchy3"/>
    <dgm:cxn modelId="{80336953-A7F1-4F6C-9D86-863075F77B51}" srcId="{197F132F-2891-4801-8A70-B9530E3650E4}" destId="{07730E3D-482A-4F3C-8EB4-8C47D4D5C85C}" srcOrd="0" destOrd="0" parTransId="{2E00D83B-A54A-4EB0-8012-3B60684F6FED}" sibTransId="{B0A07C55-4044-48FA-BADF-87386A6F92ED}"/>
    <dgm:cxn modelId="{1423E655-48AC-4AEB-85C5-DCDB79B8413F}" srcId="{CCA0287A-E50B-4E8B-9202-FFC558BEA7CD}" destId="{F364C1B2-3E59-4A71-A960-B5B6BC1E5D04}" srcOrd="2" destOrd="0" parTransId="{248C043E-11C2-42F3-B4EA-4BD7CB938C46}" sibTransId="{C03779DC-2FC8-4265-A163-009560D72D9B}"/>
    <dgm:cxn modelId="{DFB9C459-71F4-4816-81AD-F357E2B7B9BD}" type="presOf" srcId="{A53EE608-3E7D-47C3-B673-7E31246D4C84}" destId="{B579266B-FFE4-4EA3-A6DB-AB20AF4098C6}" srcOrd="0" destOrd="0" presId="urn:microsoft.com/office/officeart/2005/8/layout/hierarchy3"/>
    <dgm:cxn modelId="{5204B799-CFAC-429B-9E89-D3E806681D85}" type="presOf" srcId="{07730E3D-482A-4F3C-8EB4-8C47D4D5C85C}" destId="{D5CB5C54-ED73-4B63-912B-8AF6D5F92A38}" srcOrd="0" destOrd="0" presId="urn:microsoft.com/office/officeart/2005/8/layout/hierarchy3"/>
    <dgm:cxn modelId="{ADEC7A9F-C5B9-4A72-978A-42B19AFF9E36}" type="presOf" srcId="{5AA8DE95-5C4D-4CFB-BF03-C3BDBA9B6678}" destId="{D5CB5C54-ED73-4B63-912B-8AF6D5F92A38}" srcOrd="0" destOrd="2" presId="urn:microsoft.com/office/officeart/2005/8/layout/hierarchy3"/>
    <dgm:cxn modelId="{3A9B5FB1-C3AC-4DB1-BE4D-DD4BBF3C991F}" srcId="{B2F37B41-15D4-4E0F-A7A4-1B49A2B86678}" destId="{197F132F-2891-4801-8A70-B9530E3650E4}" srcOrd="0" destOrd="0" parTransId="{174ECE66-B62C-4D6E-95C2-6A1E186B1966}" sibTransId="{1DC35833-332D-49E4-B4EA-422E267C9EA2}"/>
    <dgm:cxn modelId="{38408CBA-40C7-433D-919F-FC2579D22504}" type="presOf" srcId="{0A228B91-4FE3-4746-BF53-D125D2C7E183}" destId="{3B093425-C681-46B1-B89D-4872B3780395}" srcOrd="1" destOrd="0" presId="urn:microsoft.com/office/officeart/2005/8/layout/hierarchy3"/>
    <dgm:cxn modelId="{D636AABD-0E7D-4B58-BE9E-15814C6F1C8B}" srcId="{CCA0287A-E50B-4E8B-9202-FFC558BEA7CD}" destId="{95BD693A-89ED-4ACF-AF8A-5F162DE0E492}" srcOrd="1" destOrd="0" parTransId="{A53EE608-3E7D-47C3-B673-7E31246D4C84}" sibTransId="{A947DBE7-3009-443E-839B-418549556BB1}"/>
    <dgm:cxn modelId="{6EFAFCD5-0C64-42A3-9FD5-1795129A46D0}" srcId="{07730E3D-482A-4F3C-8EB4-8C47D4D5C85C}" destId="{5AA8DE95-5C4D-4CFB-BF03-C3BDBA9B6678}" srcOrd="1" destOrd="0" parTransId="{6EB5874E-22BC-4FD1-88FB-1CA14B7DE769}" sibTransId="{F5D80966-0526-4144-BC20-82361523E3E7}"/>
    <dgm:cxn modelId="{9281D4DD-36FC-4C34-A5D4-EED82250AD85}" type="presOf" srcId="{A9EDAC83-8F27-4DBA-A9C4-1778D2AB4FFF}" destId="{679AEEAC-6F7B-4C45-940A-1048DA50D5B3}" srcOrd="0" destOrd="0" presId="urn:microsoft.com/office/officeart/2005/8/layout/hierarchy3"/>
    <dgm:cxn modelId="{6B111CFA-8461-4C1C-86EC-C40C234C8328}" type="presOf" srcId="{7054B27B-7BD1-4E9A-85F4-BC2D2004015A}" destId="{490B1A57-1872-4992-907A-A1237E41CF15}" srcOrd="0" destOrd="0" presId="urn:microsoft.com/office/officeart/2005/8/layout/hierarchy3"/>
    <dgm:cxn modelId="{BAEB76A0-C543-45D5-B5A5-7F7184D14CDB}" type="presParOf" srcId="{9AEA4112-3CC9-4802-B50E-434F9DD3DDEE}" destId="{425A2DC1-99B7-494D-B18E-D904A722E048}" srcOrd="0" destOrd="0" presId="urn:microsoft.com/office/officeart/2005/8/layout/hierarchy3"/>
    <dgm:cxn modelId="{3B9F90D1-DA0E-4561-9360-679228BF8421}" type="presParOf" srcId="{425A2DC1-99B7-494D-B18E-D904A722E048}" destId="{93A6DA21-692A-4F07-96F5-41344AD1C473}" srcOrd="0" destOrd="0" presId="urn:microsoft.com/office/officeart/2005/8/layout/hierarchy3"/>
    <dgm:cxn modelId="{331428AD-E705-4DDF-87E6-AA15200C3289}" type="presParOf" srcId="{93A6DA21-692A-4F07-96F5-41344AD1C473}" destId="{0B9F40DF-5D72-43F3-815A-967B8100821B}" srcOrd="0" destOrd="0" presId="urn:microsoft.com/office/officeart/2005/8/layout/hierarchy3"/>
    <dgm:cxn modelId="{ECE11B5C-22D1-4812-9D76-EFB3B0385F91}" type="presParOf" srcId="{93A6DA21-692A-4F07-96F5-41344AD1C473}" destId="{9957F6BE-6741-4F6D-B933-56F7CA5E0339}" srcOrd="1" destOrd="0" presId="urn:microsoft.com/office/officeart/2005/8/layout/hierarchy3"/>
    <dgm:cxn modelId="{55FCF18C-F2D6-414B-A9AA-4E3EE1780D77}" type="presParOf" srcId="{425A2DC1-99B7-494D-B18E-D904A722E048}" destId="{46C79E42-5253-4EB5-9CAA-28AB5BB78732}" srcOrd="1" destOrd="0" presId="urn:microsoft.com/office/officeart/2005/8/layout/hierarchy3"/>
    <dgm:cxn modelId="{E51DE240-B5AF-42B4-9395-B49DB39BD376}" type="presParOf" srcId="{46C79E42-5253-4EB5-9CAA-28AB5BB78732}" destId="{A59EC958-6E5E-40B6-81EB-71824F8C993F}" srcOrd="0" destOrd="0" presId="urn:microsoft.com/office/officeart/2005/8/layout/hierarchy3"/>
    <dgm:cxn modelId="{E99DB973-DE49-4244-BED5-2047C82C6ECA}" type="presParOf" srcId="{46C79E42-5253-4EB5-9CAA-28AB5BB78732}" destId="{D5CB5C54-ED73-4B63-912B-8AF6D5F92A38}" srcOrd="1" destOrd="0" presId="urn:microsoft.com/office/officeart/2005/8/layout/hierarchy3"/>
    <dgm:cxn modelId="{9CD2B810-5A5A-4F99-B2BE-2D730A2B92C9}" type="presParOf" srcId="{9AEA4112-3CC9-4802-B50E-434F9DD3DDEE}" destId="{6E4DE27E-229F-4545-9B02-9B99DE69F6C2}" srcOrd="1" destOrd="0" presId="urn:microsoft.com/office/officeart/2005/8/layout/hierarchy3"/>
    <dgm:cxn modelId="{9FD62CE1-F916-4B34-AACD-5F5A189E3F11}" type="presParOf" srcId="{6E4DE27E-229F-4545-9B02-9B99DE69F6C2}" destId="{B4016D4D-B3BC-472E-B36C-11438A7BE727}" srcOrd="0" destOrd="0" presId="urn:microsoft.com/office/officeart/2005/8/layout/hierarchy3"/>
    <dgm:cxn modelId="{F9918A06-5A09-4C14-872E-BFEF2D0620FF}" type="presParOf" srcId="{B4016D4D-B3BC-472E-B36C-11438A7BE727}" destId="{504EADB9-EBB8-4491-8475-6FCAC94F1924}" srcOrd="0" destOrd="0" presId="urn:microsoft.com/office/officeart/2005/8/layout/hierarchy3"/>
    <dgm:cxn modelId="{251182EC-4D06-4CA9-AF38-8A6218E9CCDB}" type="presParOf" srcId="{B4016D4D-B3BC-472E-B36C-11438A7BE727}" destId="{B293DFDF-3A48-4117-9525-94323A8F73A6}" srcOrd="1" destOrd="0" presId="urn:microsoft.com/office/officeart/2005/8/layout/hierarchy3"/>
    <dgm:cxn modelId="{16BF8D41-256E-44BC-AE2D-655F4381F302}" type="presParOf" srcId="{6E4DE27E-229F-4545-9B02-9B99DE69F6C2}" destId="{37EAA1FB-6143-4B23-9126-E9D145217C23}" srcOrd="1" destOrd="0" presId="urn:microsoft.com/office/officeart/2005/8/layout/hierarchy3"/>
    <dgm:cxn modelId="{BE448963-56B0-42E2-83EF-DC0DBD03199F}" type="presParOf" srcId="{37EAA1FB-6143-4B23-9126-E9D145217C23}" destId="{BF3F72A7-6985-4B1D-B441-6A11EF31049B}" srcOrd="0" destOrd="0" presId="urn:microsoft.com/office/officeart/2005/8/layout/hierarchy3"/>
    <dgm:cxn modelId="{BA7C6A5F-8589-42AD-B6B7-FF4437D0B0D1}" type="presParOf" srcId="{37EAA1FB-6143-4B23-9126-E9D145217C23}" destId="{AFBF184D-FF00-4BF3-AF2D-533FEC9FF8EB}" srcOrd="1" destOrd="0" presId="urn:microsoft.com/office/officeart/2005/8/layout/hierarchy3"/>
    <dgm:cxn modelId="{24DAB184-298D-45BF-B987-B83929376F14}" type="presParOf" srcId="{37EAA1FB-6143-4B23-9126-E9D145217C23}" destId="{B579266B-FFE4-4EA3-A6DB-AB20AF4098C6}" srcOrd="2" destOrd="0" presId="urn:microsoft.com/office/officeart/2005/8/layout/hierarchy3"/>
    <dgm:cxn modelId="{3A2B2F06-804A-4166-B952-76277614B199}" type="presParOf" srcId="{37EAA1FB-6143-4B23-9126-E9D145217C23}" destId="{3A36B3C8-E5DC-4F67-A762-4F6C073FE772}" srcOrd="3" destOrd="0" presId="urn:microsoft.com/office/officeart/2005/8/layout/hierarchy3"/>
    <dgm:cxn modelId="{C71A4D5E-4320-4175-BBD7-2EC5BF5AC9EA}" type="presParOf" srcId="{37EAA1FB-6143-4B23-9126-E9D145217C23}" destId="{B5481E40-B3EC-422D-A32E-441FF8EFA58A}" srcOrd="4" destOrd="0" presId="urn:microsoft.com/office/officeart/2005/8/layout/hierarchy3"/>
    <dgm:cxn modelId="{1247CBC6-A2F7-432C-B6A6-67D5FAB0D97B}" type="presParOf" srcId="{37EAA1FB-6143-4B23-9126-E9D145217C23}" destId="{3B1C4E8E-214B-4AD7-B941-5BAB63ADB52C}" srcOrd="5" destOrd="0" presId="urn:microsoft.com/office/officeart/2005/8/layout/hierarchy3"/>
    <dgm:cxn modelId="{01A455EC-90BB-447E-8A4B-49C15EF46560}" type="presParOf" srcId="{9AEA4112-3CC9-4802-B50E-434F9DD3DDEE}" destId="{93A36809-5488-4454-A992-A63723A2B6C3}" srcOrd="2" destOrd="0" presId="urn:microsoft.com/office/officeart/2005/8/layout/hierarchy3"/>
    <dgm:cxn modelId="{19C30C2A-E729-4345-AB6A-05ECF18EBBDF}" type="presParOf" srcId="{93A36809-5488-4454-A992-A63723A2B6C3}" destId="{EFB8C5B5-BDB2-46F0-B3DC-65740F92EA50}" srcOrd="0" destOrd="0" presId="urn:microsoft.com/office/officeart/2005/8/layout/hierarchy3"/>
    <dgm:cxn modelId="{5DDD6EF0-7594-4E6A-876E-918A541EB7E3}" type="presParOf" srcId="{EFB8C5B5-BDB2-46F0-B3DC-65740F92EA50}" destId="{D580BEBE-08B3-455B-A99A-94DAC2ADB4FE}" srcOrd="0" destOrd="0" presId="urn:microsoft.com/office/officeart/2005/8/layout/hierarchy3"/>
    <dgm:cxn modelId="{717AF5C0-BD91-4FA4-BA53-6D3BCFBCB122}" type="presParOf" srcId="{EFB8C5B5-BDB2-46F0-B3DC-65740F92EA50}" destId="{3B093425-C681-46B1-B89D-4872B3780395}" srcOrd="1" destOrd="0" presId="urn:microsoft.com/office/officeart/2005/8/layout/hierarchy3"/>
    <dgm:cxn modelId="{5EFC7233-92E0-449B-98AB-DDCDA6ACBAAF}" type="presParOf" srcId="{93A36809-5488-4454-A992-A63723A2B6C3}" destId="{08F2687C-AA7E-497F-AA46-0D947F702A62}" srcOrd="1" destOrd="0" presId="urn:microsoft.com/office/officeart/2005/8/layout/hierarchy3"/>
    <dgm:cxn modelId="{F3548533-C7FB-4174-88DF-DDBC7D671734}" type="presParOf" srcId="{08F2687C-AA7E-497F-AA46-0D947F702A62}" destId="{490B1A57-1872-4992-907A-A1237E41CF15}" srcOrd="0" destOrd="0" presId="urn:microsoft.com/office/officeart/2005/8/layout/hierarchy3"/>
    <dgm:cxn modelId="{3691492C-B944-4F35-9F57-2B66278EC18D}" type="presParOf" srcId="{08F2687C-AA7E-497F-AA46-0D947F702A62}" destId="{679AEEAC-6F7B-4C45-940A-1048DA50D5B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C4E6DCD-5383-466E-9069-A76F2440D068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C671EDB-CE8E-45C0-A20E-9F16585D7060}">
      <dgm:prSet phldrT="[Text]" custT="1"/>
      <dgm:spPr/>
      <dgm:t>
        <a:bodyPr/>
        <a:lstStyle/>
        <a:p>
          <a:r>
            <a:rPr lang="de-DE" sz="1800" dirty="0" err="1"/>
            <a:t>Engineerical</a:t>
          </a:r>
          <a:endParaRPr lang="en-US" sz="1800" dirty="0"/>
        </a:p>
      </dgm:t>
    </dgm:pt>
    <dgm:pt modelId="{5B047391-727F-4D54-8CA5-A346866097DB}" type="parTrans" cxnId="{BF2CD4B6-A4E3-4F16-AF96-18E4E9D96F3F}">
      <dgm:prSet/>
      <dgm:spPr/>
      <dgm:t>
        <a:bodyPr/>
        <a:lstStyle/>
        <a:p>
          <a:endParaRPr lang="en-US"/>
        </a:p>
      </dgm:t>
    </dgm:pt>
    <dgm:pt modelId="{4AA007FC-7CE1-4455-8FF0-7F68A3F5D430}" type="sibTrans" cxnId="{BF2CD4B6-A4E3-4F16-AF96-18E4E9D96F3F}">
      <dgm:prSet/>
      <dgm:spPr/>
      <dgm:t>
        <a:bodyPr/>
        <a:lstStyle/>
        <a:p>
          <a:endParaRPr lang="en-US"/>
        </a:p>
      </dgm:t>
    </dgm:pt>
    <dgm:pt modelId="{9598080E-359A-4CAE-8B77-A4955FAED0AF}">
      <dgm:prSet phldrT="[Text]"/>
      <dgm:spPr/>
      <dgm:t>
        <a:bodyPr/>
        <a:lstStyle/>
        <a:p>
          <a:r>
            <a:rPr lang="de-DE" dirty="0">
              <a:latin typeface="+mn-lt"/>
            </a:rPr>
            <a:t>Assist </a:t>
          </a:r>
          <a:r>
            <a:rPr lang="de-DE" dirty="0" err="1">
              <a:latin typeface="+mn-lt"/>
            </a:rPr>
            <a:t>users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with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answering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questions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triggering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actions</a:t>
          </a:r>
          <a:endParaRPr lang="de-DE" dirty="0">
            <a:latin typeface="+mn-lt"/>
          </a:endParaRPr>
        </a:p>
      </dgm:t>
    </dgm:pt>
    <dgm:pt modelId="{8F6CAD34-04D1-4901-8DF4-455758C953C6}" type="parTrans" cxnId="{A3DA7583-7918-4FAE-B2FC-ACD780F63B48}">
      <dgm:prSet/>
      <dgm:spPr/>
      <dgm:t>
        <a:bodyPr/>
        <a:lstStyle/>
        <a:p>
          <a:endParaRPr lang="en-US"/>
        </a:p>
      </dgm:t>
    </dgm:pt>
    <dgm:pt modelId="{00E76A6E-BBA6-4D51-8F53-A1798F1829B4}" type="sibTrans" cxnId="{A3DA7583-7918-4FAE-B2FC-ACD780F63B48}">
      <dgm:prSet/>
      <dgm:spPr/>
      <dgm:t>
        <a:bodyPr/>
        <a:lstStyle/>
        <a:p>
          <a:endParaRPr lang="en-US"/>
        </a:p>
      </dgm:t>
    </dgm:pt>
    <dgm:pt modelId="{C7BCDDF7-9E99-4FB2-A1FC-66E9E2BDE8EA}">
      <dgm:prSet phldrT="[Text]"/>
      <dgm:spPr/>
      <dgm:t>
        <a:bodyPr/>
        <a:lstStyle/>
        <a:p>
          <a:r>
            <a:rPr lang="en-US" b="0" i="0" u="none" strike="noStrike" baseline="0" dirty="0">
              <a:latin typeface="+mn-lt"/>
            </a:rPr>
            <a:t>Provide </a:t>
          </a:r>
          <a:r>
            <a:rPr lang="en-US" b="0" i="0" u="none" strike="noStrike" baseline="0" dirty="0" err="1">
              <a:latin typeface="+mn-lt"/>
            </a:rPr>
            <a:t>explainability</a:t>
          </a:r>
          <a:r>
            <a:rPr lang="en-US" b="0" i="0" u="none" strike="noStrike" baseline="0" dirty="0">
              <a:latin typeface="+mn-lt"/>
            </a:rPr>
            <a:t> and better user experience to the user</a:t>
          </a:r>
          <a:endParaRPr lang="de-DE" dirty="0">
            <a:latin typeface="+mn-lt"/>
          </a:endParaRPr>
        </a:p>
      </dgm:t>
    </dgm:pt>
    <dgm:pt modelId="{15AC641F-FAD9-4408-8300-C1E8CB8A12EC}" type="parTrans" cxnId="{AF93C76B-4E51-49C3-A404-78E3AC319158}">
      <dgm:prSet/>
      <dgm:spPr/>
      <dgm:t>
        <a:bodyPr/>
        <a:lstStyle/>
        <a:p>
          <a:endParaRPr lang="en-US"/>
        </a:p>
      </dgm:t>
    </dgm:pt>
    <dgm:pt modelId="{2C755301-44A0-44BC-99AE-F4038B35005A}" type="sibTrans" cxnId="{AF93C76B-4E51-49C3-A404-78E3AC319158}">
      <dgm:prSet/>
      <dgm:spPr/>
      <dgm:t>
        <a:bodyPr/>
        <a:lstStyle/>
        <a:p>
          <a:endParaRPr lang="en-US"/>
        </a:p>
      </dgm:t>
    </dgm:pt>
    <dgm:pt modelId="{7BD6C22E-04BB-4B71-A37F-A14814CDA5CD}">
      <dgm:prSet phldrT="[Text]"/>
      <dgm:spPr/>
      <dgm:t>
        <a:bodyPr/>
        <a:lstStyle/>
        <a:p>
          <a:r>
            <a:rPr lang="de-DE" dirty="0" err="1">
              <a:latin typeface="+mn-lt"/>
            </a:rPr>
            <a:t>Identify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integrate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required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components</a:t>
          </a:r>
          <a:endParaRPr lang="de-DE" dirty="0">
            <a:latin typeface="+mn-lt"/>
          </a:endParaRPr>
        </a:p>
      </dgm:t>
    </dgm:pt>
    <dgm:pt modelId="{520B816D-1063-4191-B095-6E66EA16A661}" type="parTrans" cxnId="{825568E2-41D8-47A7-9D93-4DE3406891E1}">
      <dgm:prSet/>
      <dgm:spPr/>
      <dgm:t>
        <a:bodyPr/>
        <a:lstStyle/>
        <a:p>
          <a:endParaRPr lang="en-US"/>
        </a:p>
      </dgm:t>
    </dgm:pt>
    <dgm:pt modelId="{F2EF7258-58E1-435C-BF3B-566A9FA9FB77}" type="sibTrans" cxnId="{825568E2-41D8-47A7-9D93-4DE3406891E1}">
      <dgm:prSet/>
      <dgm:spPr/>
      <dgm:t>
        <a:bodyPr/>
        <a:lstStyle/>
        <a:p>
          <a:endParaRPr lang="en-US"/>
        </a:p>
      </dgm:t>
    </dgm:pt>
    <dgm:pt modelId="{FEDFDA03-0936-4809-955B-2861103F01FA}" type="pres">
      <dgm:prSet presAssocID="{DC4E6DCD-5383-466E-9069-A76F2440D068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27911F20-8450-4730-90D6-8C3DF074F194}" type="pres">
      <dgm:prSet presAssocID="{7C671EDB-CE8E-45C0-A20E-9F16585D7060}" presName="root" presStyleCnt="0">
        <dgm:presLayoutVars>
          <dgm:chMax/>
          <dgm:chPref val="4"/>
        </dgm:presLayoutVars>
      </dgm:prSet>
      <dgm:spPr/>
    </dgm:pt>
    <dgm:pt modelId="{1129F5FF-BDBC-47A8-A296-9F1F7D11D121}" type="pres">
      <dgm:prSet presAssocID="{7C671EDB-CE8E-45C0-A20E-9F16585D7060}" presName="rootComposite" presStyleCnt="0">
        <dgm:presLayoutVars/>
      </dgm:prSet>
      <dgm:spPr/>
    </dgm:pt>
    <dgm:pt modelId="{D8181086-ED10-465C-98B6-0001FD3E6018}" type="pres">
      <dgm:prSet presAssocID="{7C671EDB-CE8E-45C0-A20E-9F16585D7060}" presName="rootText" presStyleLbl="node0" presStyleIdx="0" presStyleCnt="1" custLinFactNeighborX="-274" custLinFactNeighborY="5702">
        <dgm:presLayoutVars>
          <dgm:chMax/>
          <dgm:chPref val="4"/>
        </dgm:presLayoutVars>
      </dgm:prSet>
      <dgm:spPr/>
    </dgm:pt>
    <dgm:pt modelId="{0CE68D1C-A75B-4D40-8B92-EEF9ABEFF6F9}" type="pres">
      <dgm:prSet presAssocID="{7C671EDB-CE8E-45C0-A20E-9F16585D7060}" presName="childShape" presStyleCnt="0">
        <dgm:presLayoutVars>
          <dgm:chMax val="0"/>
          <dgm:chPref val="0"/>
        </dgm:presLayoutVars>
      </dgm:prSet>
      <dgm:spPr/>
    </dgm:pt>
    <dgm:pt modelId="{6892C589-4794-4FFB-A54D-29D6EDC7EB36}" type="pres">
      <dgm:prSet presAssocID="{9598080E-359A-4CAE-8B77-A4955FAED0AF}" presName="childComposite" presStyleCnt="0">
        <dgm:presLayoutVars>
          <dgm:chMax val="0"/>
          <dgm:chPref val="0"/>
        </dgm:presLayoutVars>
      </dgm:prSet>
      <dgm:spPr/>
    </dgm:pt>
    <dgm:pt modelId="{142C7282-FD2B-468F-B684-17CCEABC6647}" type="pres">
      <dgm:prSet presAssocID="{9598080E-359A-4CAE-8B77-A4955FAED0AF}" presName="Image" presStyleLbl="node1" presStyleIdx="0" presStyleCnt="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 mit einfarbiger Füllung"/>
        </a:ext>
      </dgm:extLst>
    </dgm:pt>
    <dgm:pt modelId="{CC58D1B2-5C79-43EC-93C0-3FDBDCA504DE}" type="pres">
      <dgm:prSet presAssocID="{9598080E-359A-4CAE-8B77-A4955FAED0AF}" presName="childText" presStyleLbl="lnNode1" presStyleIdx="0" presStyleCnt="3">
        <dgm:presLayoutVars>
          <dgm:chMax val="0"/>
          <dgm:chPref val="0"/>
          <dgm:bulletEnabled val="1"/>
        </dgm:presLayoutVars>
      </dgm:prSet>
      <dgm:spPr/>
    </dgm:pt>
    <dgm:pt modelId="{7050208C-DEC9-4D1F-9801-1697394987B1}" type="pres">
      <dgm:prSet presAssocID="{7BD6C22E-04BB-4B71-A37F-A14814CDA5CD}" presName="childComposite" presStyleCnt="0">
        <dgm:presLayoutVars>
          <dgm:chMax val="0"/>
          <dgm:chPref val="0"/>
        </dgm:presLayoutVars>
      </dgm:prSet>
      <dgm:spPr/>
    </dgm:pt>
    <dgm:pt modelId="{47810AF9-5FB6-4C2B-BBD7-5B6C4D528FCC}" type="pres">
      <dgm:prSet presAssocID="{7BD6C22E-04BB-4B71-A37F-A14814CDA5CD}" presName="Image" presStyleLbl="node1" presStyleIdx="1" presStyleCnt="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ktur mit einfarbiger Füllung"/>
        </a:ext>
      </dgm:extLst>
    </dgm:pt>
    <dgm:pt modelId="{908E14B0-FA8C-42F0-968D-5E88262B2D1F}" type="pres">
      <dgm:prSet presAssocID="{7BD6C22E-04BB-4B71-A37F-A14814CDA5CD}" presName="childText" presStyleLbl="lnNode1" presStyleIdx="1" presStyleCnt="3">
        <dgm:presLayoutVars>
          <dgm:chMax val="0"/>
          <dgm:chPref val="0"/>
          <dgm:bulletEnabled val="1"/>
        </dgm:presLayoutVars>
      </dgm:prSet>
      <dgm:spPr/>
    </dgm:pt>
    <dgm:pt modelId="{3FF14C6F-20BD-413C-B118-4E2A650578ED}" type="pres">
      <dgm:prSet presAssocID="{C7BCDDF7-9E99-4FB2-A1FC-66E9E2BDE8EA}" presName="childComposite" presStyleCnt="0">
        <dgm:presLayoutVars>
          <dgm:chMax val="0"/>
          <dgm:chPref val="0"/>
        </dgm:presLayoutVars>
      </dgm:prSet>
      <dgm:spPr/>
    </dgm:pt>
    <dgm:pt modelId="{F25F4478-81CB-4A09-8065-19E0879A988B}" type="pres">
      <dgm:prSet presAssocID="{C7BCDDF7-9E99-4FB2-A1FC-66E9E2BDE8EA}" presName="Image" presStyleLbl="node1" presStyleIdx="2" presStyleCnt="3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 mit einfarbiger Füllung"/>
        </a:ext>
      </dgm:extLst>
    </dgm:pt>
    <dgm:pt modelId="{3D5E5189-1769-4BE4-95BE-D23C39BA2340}" type="pres">
      <dgm:prSet presAssocID="{C7BCDDF7-9E99-4FB2-A1FC-66E9E2BDE8EA}" presName="childText" presStyleLbl="lnNode1" presStyleIdx="2" presStyleCnt="3">
        <dgm:presLayoutVars>
          <dgm:chMax val="0"/>
          <dgm:chPref val="0"/>
          <dgm:bulletEnabled val="1"/>
        </dgm:presLayoutVars>
      </dgm:prSet>
      <dgm:spPr/>
    </dgm:pt>
  </dgm:ptLst>
  <dgm:cxnLst>
    <dgm:cxn modelId="{82E00605-116D-4689-822C-4E153AAF743A}" type="presOf" srcId="{7BD6C22E-04BB-4B71-A37F-A14814CDA5CD}" destId="{908E14B0-FA8C-42F0-968D-5E88262B2D1F}" srcOrd="0" destOrd="0" presId="urn:microsoft.com/office/officeart/2008/layout/PictureAccentList"/>
    <dgm:cxn modelId="{8F402A4B-FEBB-4035-910D-4FDE878ABDC7}" type="presOf" srcId="{7C671EDB-CE8E-45C0-A20E-9F16585D7060}" destId="{D8181086-ED10-465C-98B6-0001FD3E6018}" srcOrd="0" destOrd="0" presId="urn:microsoft.com/office/officeart/2008/layout/PictureAccentList"/>
    <dgm:cxn modelId="{AF93C76B-4E51-49C3-A404-78E3AC319158}" srcId="{7C671EDB-CE8E-45C0-A20E-9F16585D7060}" destId="{C7BCDDF7-9E99-4FB2-A1FC-66E9E2BDE8EA}" srcOrd="2" destOrd="0" parTransId="{15AC641F-FAD9-4408-8300-C1E8CB8A12EC}" sibTransId="{2C755301-44A0-44BC-99AE-F4038B35005A}"/>
    <dgm:cxn modelId="{A3DA7583-7918-4FAE-B2FC-ACD780F63B48}" srcId="{7C671EDB-CE8E-45C0-A20E-9F16585D7060}" destId="{9598080E-359A-4CAE-8B77-A4955FAED0AF}" srcOrd="0" destOrd="0" parTransId="{8F6CAD34-04D1-4901-8DF4-455758C953C6}" sibTransId="{00E76A6E-BBA6-4D51-8F53-A1798F1829B4}"/>
    <dgm:cxn modelId="{BF2CD4B6-A4E3-4F16-AF96-18E4E9D96F3F}" srcId="{DC4E6DCD-5383-466E-9069-A76F2440D068}" destId="{7C671EDB-CE8E-45C0-A20E-9F16585D7060}" srcOrd="0" destOrd="0" parTransId="{5B047391-727F-4D54-8CA5-A346866097DB}" sibTransId="{4AA007FC-7CE1-4455-8FF0-7F68A3F5D430}"/>
    <dgm:cxn modelId="{A46F71CB-4A99-451E-B18A-CF3DC546A583}" type="presOf" srcId="{9598080E-359A-4CAE-8B77-A4955FAED0AF}" destId="{CC58D1B2-5C79-43EC-93C0-3FDBDCA504DE}" srcOrd="0" destOrd="0" presId="urn:microsoft.com/office/officeart/2008/layout/PictureAccentList"/>
    <dgm:cxn modelId="{825568E2-41D8-47A7-9D93-4DE3406891E1}" srcId="{7C671EDB-CE8E-45C0-A20E-9F16585D7060}" destId="{7BD6C22E-04BB-4B71-A37F-A14814CDA5CD}" srcOrd="1" destOrd="0" parTransId="{520B816D-1063-4191-B095-6E66EA16A661}" sibTransId="{F2EF7258-58E1-435C-BF3B-566A9FA9FB77}"/>
    <dgm:cxn modelId="{95F637E4-BA72-40C0-902F-023DE187F982}" type="presOf" srcId="{C7BCDDF7-9E99-4FB2-A1FC-66E9E2BDE8EA}" destId="{3D5E5189-1769-4BE4-95BE-D23C39BA2340}" srcOrd="0" destOrd="0" presId="urn:microsoft.com/office/officeart/2008/layout/PictureAccentList"/>
    <dgm:cxn modelId="{FB9709F3-3061-402D-8CB9-6DBA86A4CBD5}" type="presOf" srcId="{DC4E6DCD-5383-466E-9069-A76F2440D068}" destId="{FEDFDA03-0936-4809-955B-2861103F01FA}" srcOrd="0" destOrd="0" presId="urn:microsoft.com/office/officeart/2008/layout/PictureAccentList"/>
    <dgm:cxn modelId="{77807AB6-CAE2-4019-90BD-5F787EF80944}" type="presParOf" srcId="{FEDFDA03-0936-4809-955B-2861103F01FA}" destId="{27911F20-8450-4730-90D6-8C3DF074F194}" srcOrd="0" destOrd="0" presId="urn:microsoft.com/office/officeart/2008/layout/PictureAccentList"/>
    <dgm:cxn modelId="{48761162-B869-49B0-9045-31F72C4E8D8C}" type="presParOf" srcId="{27911F20-8450-4730-90D6-8C3DF074F194}" destId="{1129F5FF-BDBC-47A8-A296-9F1F7D11D121}" srcOrd="0" destOrd="0" presId="urn:microsoft.com/office/officeart/2008/layout/PictureAccentList"/>
    <dgm:cxn modelId="{E638DC3E-0AE5-43AC-9E10-2FEDCA3E0000}" type="presParOf" srcId="{1129F5FF-BDBC-47A8-A296-9F1F7D11D121}" destId="{D8181086-ED10-465C-98B6-0001FD3E6018}" srcOrd="0" destOrd="0" presId="urn:microsoft.com/office/officeart/2008/layout/PictureAccentList"/>
    <dgm:cxn modelId="{70708EB2-CE42-4E32-B4D9-88496EB22A9C}" type="presParOf" srcId="{27911F20-8450-4730-90D6-8C3DF074F194}" destId="{0CE68D1C-A75B-4D40-8B92-EEF9ABEFF6F9}" srcOrd="1" destOrd="0" presId="urn:microsoft.com/office/officeart/2008/layout/PictureAccentList"/>
    <dgm:cxn modelId="{618F8FD7-95EC-473C-BFC3-849E72948AEF}" type="presParOf" srcId="{0CE68D1C-A75B-4D40-8B92-EEF9ABEFF6F9}" destId="{6892C589-4794-4FFB-A54D-29D6EDC7EB36}" srcOrd="0" destOrd="0" presId="urn:microsoft.com/office/officeart/2008/layout/PictureAccentList"/>
    <dgm:cxn modelId="{F9E79A22-BD51-4823-8CB7-6B4870ADD7A1}" type="presParOf" srcId="{6892C589-4794-4FFB-A54D-29D6EDC7EB36}" destId="{142C7282-FD2B-468F-B684-17CCEABC6647}" srcOrd="0" destOrd="0" presId="urn:microsoft.com/office/officeart/2008/layout/PictureAccentList"/>
    <dgm:cxn modelId="{7F76B1B4-2311-4B63-9598-08F0B784190E}" type="presParOf" srcId="{6892C589-4794-4FFB-A54D-29D6EDC7EB36}" destId="{CC58D1B2-5C79-43EC-93C0-3FDBDCA504DE}" srcOrd="1" destOrd="0" presId="urn:microsoft.com/office/officeart/2008/layout/PictureAccentList"/>
    <dgm:cxn modelId="{C56BE6E3-C41B-4A79-857F-1254EE8E6C17}" type="presParOf" srcId="{0CE68D1C-A75B-4D40-8B92-EEF9ABEFF6F9}" destId="{7050208C-DEC9-4D1F-9801-1697394987B1}" srcOrd="1" destOrd="0" presId="urn:microsoft.com/office/officeart/2008/layout/PictureAccentList"/>
    <dgm:cxn modelId="{F61942BA-0983-4E49-8FE0-5FFF8F19EFAA}" type="presParOf" srcId="{7050208C-DEC9-4D1F-9801-1697394987B1}" destId="{47810AF9-5FB6-4C2B-BBD7-5B6C4D528FCC}" srcOrd="0" destOrd="0" presId="urn:microsoft.com/office/officeart/2008/layout/PictureAccentList"/>
    <dgm:cxn modelId="{506470C3-1BF7-4999-9529-ED5F5DFF1AD7}" type="presParOf" srcId="{7050208C-DEC9-4D1F-9801-1697394987B1}" destId="{908E14B0-FA8C-42F0-968D-5E88262B2D1F}" srcOrd="1" destOrd="0" presId="urn:microsoft.com/office/officeart/2008/layout/PictureAccentList"/>
    <dgm:cxn modelId="{B34AB6DA-9BE0-49EB-92A9-E8CF410286B4}" type="presParOf" srcId="{0CE68D1C-A75B-4D40-8B92-EEF9ABEFF6F9}" destId="{3FF14C6F-20BD-413C-B118-4E2A650578ED}" srcOrd="2" destOrd="0" presId="urn:microsoft.com/office/officeart/2008/layout/PictureAccentList"/>
    <dgm:cxn modelId="{7EDFBBEE-EA9B-4206-9378-216AC1DA39CD}" type="presParOf" srcId="{3FF14C6F-20BD-413C-B118-4E2A650578ED}" destId="{F25F4478-81CB-4A09-8065-19E0879A988B}" srcOrd="0" destOrd="0" presId="urn:microsoft.com/office/officeart/2008/layout/PictureAccentList"/>
    <dgm:cxn modelId="{6236935B-DBD6-4A00-819D-F1D4224922F9}" type="presParOf" srcId="{3FF14C6F-20BD-413C-B118-4E2A650578ED}" destId="{3D5E5189-1769-4BE4-95BE-D23C39BA2340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6DC646A-CF49-4E5F-956C-F83E9C1B589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843725-9D32-429B-A675-966C5FF3CD59}">
      <dgm:prSet custT="1"/>
      <dgm:spPr/>
      <dgm:t>
        <a:bodyPr/>
        <a:lstStyle/>
        <a:p>
          <a:r>
            <a:rPr lang="en-US" sz="2000" b="1" i="0" baseline="0" dirty="0"/>
            <a:t>Construct Validity</a:t>
          </a:r>
          <a:endParaRPr lang="en-US" sz="2000" dirty="0"/>
        </a:p>
      </dgm:t>
    </dgm:pt>
    <dgm:pt modelId="{8AB6FB4C-7652-48DA-B3ED-5E8890435C27}" type="parTrans" cxnId="{0FB057A8-36A6-47BE-A22C-037489A34C7D}">
      <dgm:prSet/>
      <dgm:spPr/>
      <dgm:t>
        <a:bodyPr/>
        <a:lstStyle/>
        <a:p>
          <a:endParaRPr lang="en-US"/>
        </a:p>
      </dgm:t>
    </dgm:pt>
    <dgm:pt modelId="{8A65F968-9959-4D5C-ABC2-A2C777639C30}" type="sibTrans" cxnId="{0FB057A8-36A6-47BE-A22C-037489A34C7D}">
      <dgm:prSet/>
      <dgm:spPr/>
      <dgm:t>
        <a:bodyPr/>
        <a:lstStyle/>
        <a:p>
          <a:endParaRPr lang="en-US"/>
        </a:p>
      </dgm:t>
    </dgm:pt>
    <dgm:pt modelId="{0CEEF3E1-83C9-479D-B8A6-7937079C30AE}">
      <dgm:prSet/>
      <dgm:spPr/>
      <dgm:t>
        <a:bodyPr/>
        <a:lstStyle/>
        <a:p>
          <a:r>
            <a:rPr lang="en-US" b="0" i="0" baseline="0" dirty="0"/>
            <a:t>Potential errors in evaluation dataset</a:t>
          </a:r>
          <a:endParaRPr lang="en-US" dirty="0"/>
        </a:p>
      </dgm:t>
    </dgm:pt>
    <dgm:pt modelId="{10B80023-4225-4BE2-A8F4-F055A0B29C37}" type="parTrans" cxnId="{F279A584-5094-4682-8AAF-DC33B5C6BFAA}">
      <dgm:prSet/>
      <dgm:spPr/>
      <dgm:t>
        <a:bodyPr/>
        <a:lstStyle/>
        <a:p>
          <a:endParaRPr lang="en-US"/>
        </a:p>
      </dgm:t>
    </dgm:pt>
    <dgm:pt modelId="{F05C4F58-290D-4B60-9A4F-B8681FC7B052}" type="sibTrans" cxnId="{F279A584-5094-4682-8AAF-DC33B5C6BFAA}">
      <dgm:prSet/>
      <dgm:spPr/>
      <dgm:t>
        <a:bodyPr/>
        <a:lstStyle/>
        <a:p>
          <a:endParaRPr lang="en-US"/>
        </a:p>
      </dgm:t>
    </dgm:pt>
    <dgm:pt modelId="{F24B3BD8-9E48-4CEB-8B48-4B553B75071B}">
      <dgm:prSet/>
      <dgm:spPr/>
      <dgm:t>
        <a:bodyPr/>
        <a:lstStyle/>
        <a:p>
          <a:r>
            <a:rPr lang="en-US" b="0" i="0" baseline="0" dirty="0"/>
            <a:t>Limitations in JSON evaluation script</a:t>
          </a:r>
          <a:endParaRPr lang="en-US" dirty="0"/>
        </a:p>
      </dgm:t>
    </dgm:pt>
    <dgm:pt modelId="{8A5958E4-30AB-4268-9353-C7A430488B5A}" type="parTrans" cxnId="{95A1CAAA-7B61-414B-B258-AF960C2913FE}">
      <dgm:prSet/>
      <dgm:spPr/>
      <dgm:t>
        <a:bodyPr/>
        <a:lstStyle/>
        <a:p>
          <a:endParaRPr lang="en-US"/>
        </a:p>
      </dgm:t>
    </dgm:pt>
    <dgm:pt modelId="{3FBD0940-1A26-44B6-A7AD-A44FAF8911A5}" type="sibTrans" cxnId="{95A1CAAA-7B61-414B-B258-AF960C2913FE}">
      <dgm:prSet/>
      <dgm:spPr/>
      <dgm:t>
        <a:bodyPr/>
        <a:lstStyle/>
        <a:p>
          <a:endParaRPr lang="en-US"/>
        </a:p>
      </dgm:t>
    </dgm:pt>
    <dgm:pt modelId="{37DA1299-AAD0-4BC6-91D1-B406914CBB33}">
      <dgm:prSet custT="1"/>
      <dgm:spPr/>
      <dgm:t>
        <a:bodyPr/>
        <a:lstStyle/>
        <a:p>
          <a:r>
            <a:rPr lang="en-US" sz="2000" b="1" i="0" baseline="0" dirty="0"/>
            <a:t>Internal Validity</a:t>
          </a:r>
          <a:endParaRPr lang="en-US" sz="2000" dirty="0"/>
        </a:p>
      </dgm:t>
    </dgm:pt>
    <dgm:pt modelId="{F40AC2C6-B636-4EF5-946C-90BDA9547AAC}" type="parTrans" cxnId="{2D66CB4F-5A1A-4BB7-BD74-2DF7D52652AD}">
      <dgm:prSet/>
      <dgm:spPr/>
      <dgm:t>
        <a:bodyPr/>
        <a:lstStyle/>
        <a:p>
          <a:endParaRPr lang="en-US"/>
        </a:p>
      </dgm:t>
    </dgm:pt>
    <dgm:pt modelId="{F0DD4659-3D5D-4BAF-8A1D-518E8B944CEC}" type="sibTrans" cxnId="{2D66CB4F-5A1A-4BB7-BD74-2DF7D52652AD}">
      <dgm:prSet/>
      <dgm:spPr/>
      <dgm:t>
        <a:bodyPr/>
        <a:lstStyle/>
        <a:p>
          <a:endParaRPr lang="en-US"/>
        </a:p>
      </dgm:t>
    </dgm:pt>
    <dgm:pt modelId="{D21231AD-B036-4F31-8B85-3C6F9F38AFFC}">
      <dgm:prSet/>
      <dgm:spPr/>
      <dgm:t>
        <a:bodyPr/>
        <a:lstStyle/>
        <a:p>
          <a:r>
            <a:rPr lang="en-US" b="0" i="0" baseline="0" dirty="0"/>
            <a:t>Participant bias due to familiarity with Bosch Smart Home</a:t>
          </a:r>
          <a:endParaRPr lang="en-US" dirty="0"/>
        </a:p>
      </dgm:t>
    </dgm:pt>
    <dgm:pt modelId="{7AB046C5-BAD8-4F3D-87BE-B553A3496333}" type="parTrans" cxnId="{964DA539-305C-4783-A7C5-4D44C6713B17}">
      <dgm:prSet/>
      <dgm:spPr/>
      <dgm:t>
        <a:bodyPr/>
        <a:lstStyle/>
        <a:p>
          <a:endParaRPr lang="en-US"/>
        </a:p>
      </dgm:t>
    </dgm:pt>
    <dgm:pt modelId="{DE2E7B75-7DCC-4EDB-BA3A-BA1DD375BDD3}" type="sibTrans" cxnId="{964DA539-305C-4783-A7C5-4D44C6713B17}">
      <dgm:prSet/>
      <dgm:spPr/>
      <dgm:t>
        <a:bodyPr/>
        <a:lstStyle/>
        <a:p>
          <a:endParaRPr lang="en-US"/>
        </a:p>
      </dgm:t>
    </dgm:pt>
    <dgm:pt modelId="{7E11D504-4B89-4797-8E46-476AB740F37A}">
      <dgm:prSet custT="1"/>
      <dgm:spPr/>
      <dgm:t>
        <a:bodyPr/>
        <a:lstStyle/>
        <a:p>
          <a:r>
            <a:rPr lang="en-US" sz="2000" b="1" i="0" baseline="0"/>
            <a:t>External Validity</a:t>
          </a:r>
          <a:endParaRPr lang="en-US" sz="2000"/>
        </a:p>
      </dgm:t>
    </dgm:pt>
    <dgm:pt modelId="{E4451C78-A2C6-4D42-B7B2-7A4C71295FC2}" type="parTrans" cxnId="{ABA098CD-4E04-4544-A288-DDC22247C34B}">
      <dgm:prSet/>
      <dgm:spPr/>
      <dgm:t>
        <a:bodyPr/>
        <a:lstStyle/>
        <a:p>
          <a:endParaRPr lang="en-US"/>
        </a:p>
      </dgm:t>
    </dgm:pt>
    <dgm:pt modelId="{87DDC133-D75B-4802-BCD8-E9442B07F06C}" type="sibTrans" cxnId="{ABA098CD-4E04-4544-A288-DDC22247C34B}">
      <dgm:prSet/>
      <dgm:spPr/>
      <dgm:t>
        <a:bodyPr/>
        <a:lstStyle/>
        <a:p>
          <a:endParaRPr lang="en-US"/>
        </a:p>
      </dgm:t>
    </dgm:pt>
    <dgm:pt modelId="{1BC0DA23-AD99-4A31-A172-C31C65E5E3AB}">
      <dgm:prSet/>
      <dgm:spPr/>
      <dgm:t>
        <a:bodyPr/>
        <a:lstStyle/>
        <a:p>
          <a:r>
            <a:rPr lang="en-US" b="0" i="0" baseline="0" dirty="0"/>
            <a:t>Limited participant diversity and small sample size</a:t>
          </a:r>
          <a:endParaRPr lang="en-US" dirty="0"/>
        </a:p>
      </dgm:t>
    </dgm:pt>
    <dgm:pt modelId="{C1149C35-C2C3-406D-AB08-C6F13DAE7BDF}" type="parTrans" cxnId="{3B4924B9-51A3-4889-91C8-AE368F3411B4}">
      <dgm:prSet/>
      <dgm:spPr/>
      <dgm:t>
        <a:bodyPr/>
        <a:lstStyle/>
        <a:p>
          <a:endParaRPr lang="en-US"/>
        </a:p>
      </dgm:t>
    </dgm:pt>
    <dgm:pt modelId="{B054EC24-9BC4-4F3B-9835-1A6D719F0743}" type="sibTrans" cxnId="{3B4924B9-51A3-4889-91C8-AE368F3411B4}">
      <dgm:prSet/>
      <dgm:spPr/>
      <dgm:t>
        <a:bodyPr/>
        <a:lstStyle/>
        <a:p>
          <a:endParaRPr lang="en-US"/>
        </a:p>
      </dgm:t>
    </dgm:pt>
    <dgm:pt modelId="{66258403-3F4C-4758-A50B-A6C798DC09FD}">
      <dgm:prSet custT="1"/>
      <dgm:spPr/>
      <dgm:t>
        <a:bodyPr/>
        <a:lstStyle/>
        <a:p>
          <a:r>
            <a:rPr lang="en-US" sz="2000" b="1" i="0" baseline="0" dirty="0"/>
            <a:t>Reliability</a:t>
          </a:r>
          <a:endParaRPr lang="en-US" sz="2000" dirty="0"/>
        </a:p>
      </dgm:t>
    </dgm:pt>
    <dgm:pt modelId="{B818D403-2E68-4C8C-85FE-DAE4BB6C1432}" type="parTrans" cxnId="{D2EDD4E8-038F-4CEB-AE03-E63974750E47}">
      <dgm:prSet/>
      <dgm:spPr/>
      <dgm:t>
        <a:bodyPr/>
        <a:lstStyle/>
        <a:p>
          <a:endParaRPr lang="en-US"/>
        </a:p>
      </dgm:t>
    </dgm:pt>
    <dgm:pt modelId="{BE1C9F1D-AA5D-43A0-96FB-CB886992E38F}" type="sibTrans" cxnId="{D2EDD4E8-038F-4CEB-AE03-E63974750E47}">
      <dgm:prSet/>
      <dgm:spPr/>
      <dgm:t>
        <a:bodyPr/>
        <a:lstStyle/>
        <a:p>
          <a:endParaRPr lang="en-US"/>
        </a:p>
      </dgm:t>
    </dgm:pt>
    <dgm:pt modelId="{31926916-5151-4FA6-A12B-6B0CEF5BAB71}">
      <dgm:prSet/>
      <dgm:spPr/>
      <dgm:t>
        <a:bodyPr/>
        <a:lstStyle/>
        <a:p>
          <a:r>
            <a:rPr lang="en-US" b="0" i="0" baseline="0" dirty="0"/>
            <a:t>Subjectivity in qualitative analysis</a:t>
          </a:r>
          <a:endParaRPr lang="en-US" dirty="0"/>
        </a:p>
      </dgm:t>
    </dgm:pt>
    <dgm:pt modelId="{F915E0B4-22AF-41D4-83B9-6551DCB74FB9}" type="parTrans" cxnId="{DBDC569E-D98C-4B76-809A-582D308F43A5}">
      <dgm:prSet/>
      <dgm:spPr/>
      <dgm:t>
        <a:bodyPr/>
        <a:lstStyle/>
        <a:p>
          <a:endParaRPr lang="en-US"/>
        </a:p>
      </dgm:t>
    </dgm:pt>
    <dgm:pt modelId="{86F5126F-3DE9-4C30-83D2-590296BB8B7E}" type="sibTrans" cxnId="{DBDC569E-D98C-4B76-809A-582D308F43A5}">
      <dgm:prSet/>
      <dgm:spPr/>
      <dgm:t>
        <a:bodyPr/>
        <a:lstStyle/>
        <a:p>
          <a:endParaRPr lang="en-US"/>
        </a:p>
      </dgm:t>
    </dgm:pt>
    <dgm:pt modelId="{EE997CFB-C7D6-4BD8-9005-71D75EAAE5F4}">
      <dgm:prSet/>
      <dgm:spPr/>
      <dgm:t>
        <a:bodyPr/>
        <a:lstStyle/>
        <a:p>
          <a:r>
            <a:rPr lang="en-US" b="0" i="0" baseline="0" dirty="0"/>
            <a:t>Metrics choice and implementation variability</a:t>
          </a:r>
          <a:endParaRPr lang="en-US" dirty="0"/>
        </a:p>
      </dgm:t>
    </dgm:pt>
    <dgm:pt modelId="{AA30941B-79C7-48CF-AC1B-F6C51B89CBFA}" type="parTrans" cxnId="{6E994200-3F72-4D34-9640-F44884D2FAEC}">
      <dgm:prSet/>
      <dgm:spPr/>
      <dgm:t>
        <a:bodyPr/>
        <a:lstStyle/>
        <a:p>
          <a:endParaRPr lang="en-US"/>
        </a:p>
      </dgm:t>
    </dgm:pt>
    <dgm:pt modelId="{100C3409-B460-48E9-A223-FB2065F36B1E}" type="sibTrans" cxnId="{6E994200-3F72-4D34-9640-F44884D2FAEC}">
      <dgm:prSet/>
      <dgm:spPr/>
      <dgm:t>
        <a:bodyPr/>
        <a:lstStyle/>
        <a:p>
          <a:endParaRPr lang="en-US"/>
        </a:p>
      </dgm:t>
    </dgm:pt>
    <dgm:pt modelId="{7E0D7A88-DF04-4B17-AABD-57B56EA6F289}">
      <dgm:prSet/>
      <dgm:spPr/>
      <dgm:t>
        <a:bodyPr/>
        <a:lstStyle/>
        <a:p>
          <a:r>
            <a:rPr lang="en-US" b="0" i="0" baseline="0" dirty="0"/>
            <a:t>Specific device setup may not generalize</a:t>
          </a:r>
          <a:endParaRPr lang="en-US" dirty="0"/>
        </a:p>
      </dgm:t>
    </dgm:pt>
    <dgm:pt modelId="{A6965595-DF59-4057-B39C-32C86C2FD13A}" type="parTrans" cxnId="{9A4E9CEB-9085-4AD2-AD5A-13FE2BB4246F}">
      <dgm:prSet/>
      <dgm:spPr/>
      <dgm:t>
        <a:bodyPr/>
        <a:lstStyle/>
        <a:p>
          <a:endParaRPr lang="en-US"/>
        </a:p>
      </dgm:t>
    </dgm:pt>
    <dgm:pt modelId="{04153F17-5822-4D89-ADE3-5EFC8E3C5C66}" type="sibTrans" cxnId="{9A4E9CEB-9085-4AD2-AD5A-13FE2BB4246F}">
      <dgm:prSet/>
      <dgm:spPr/>
      <dgm:t>
        <a:bodyPr/>
        <a:lstStyle/>
        <a:p>
          <a:endParaRPr lang="en-US"/>
        </a:p>
      </dgm:t>
    </dgm:pt>
    <dgm:pt modelId="{574BE18B-6494-440A-8823-06A27A3A5DBD}" type="pres">
      <dgm:prSet presAssocID="{66DC646A-CF49-4E5F-956C-F83E9C1B589A}" presName="Name0" presStyleCnt="0">
        <dgm:presLayoutVars>
          <dgm:dir/>
          <dgm:animLvl val="lvl"/>
          <dgm:resizeHandles val="exact"/>
        </dgm:presLayoutVars>
      </dgm:prSet>
      <dgm:spPr/>
    </dgm:pt>
    <dgm:pt modelId="{D5CE72EF-72ED-43BD-AF84-BE43385D2554}" type="pres">
      <dgm:prSet presAssocID="{2E843725-9D32-429B-A675-966C5FF3CD59}" presName="linNode" presStyleCnt="0"/>
      <dgm:spPr/>
    </dgm:pt>
    <dgm:pt modelId="{F073C609-C756-48DD-822F-6254B9D673C5}" type="pres">
      <dgm:prSet presAssocID="{2E843725-9D32-429B-A675-966C5FF3CD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01E0742-F461-48D3-A347-7234D77A49EC}" type="pres">
      <dgm:prSet presAssocID="{2E843725-9D32-429B-A675-966C5FF3CD59}" presName="descendantText" presStyleLbl="alignAccFollowNode1" presStyleIdx="0" presStyleCnt="4">
        <dgm:presLayoutVars>
          <dgm:bulletEnabled val="1"/>
        </dgm:presLayoutVars>
      </dgm:prSet>
      <dgm:spPr/>
    </dgm:pt>
    <dgm:pt modelId="{C95C5C29-1625-49A4-BCCA-3FC3A22F3581}" type="pres">
      <dgm:prSet presAssocID="{8A65F968-9959-4D5C-ABC2-A2C777639C30}" presName="sp" presStyleCnt="0"/>
      <dgm:spPr/>
    </dgm:pt>
    <dgm:pt modelId="{1F31985C-E4A5-4063-A35C-0F44CA71B487}" type="pres">
      <dgm:prSet presAssocID="{37DA1299-AAD0-4BC6-91D1-B406914CBB33}" presName="linNode" presStyleCnt="0"/>
      <dgm:spPr/>
    </dgm:pt>
    <dgm:pt modelId="{F120EA62-4C3E-4CAD-83E1-6353A628FC56}" type="pres">
      <dgm:prSet presAssocID="{37DA1299-AAD0-4BC6-91D1-B406914CBB3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1D8A994-3AA8-42B8-B521-166729ACCF72}" type="pres">
      <dgm:prSet presAssocID="{37DA1299-AAD0-4BC6-91D1-B406914CBB33}" presName="descendantText" presStyleLbl="alignAccFollowNode1" presStyleIdx="1" presStyleCnt="4">
        <dgm:presLayoutVars>
          <dgm:bulletEnabled val="1"/>
        </dgm:presLayoutVars>
      </dgm:prSet>
      <dgm:spPr/>
    </dgm:pt>
    <dgm:pt modelId="{1B221312-94BF-4568-900E-6A2515B87CD3}" type="pres">
      <dgm:prSet presAssocID="{F0DD4659-3D5D-4BAF-8A1D-518E8B944CEC}" presName="sp" presStyleCnt="0"/>
      <dgm:spPr/>
    </dgm:pt>
    <dgm:pt modelId="{3D5795DE-3C77-4266-97A8-956A5522203B}" type="pres">
      <dgm:prSet presAssocID="{7E11D504-4B89-4797-8E46-476AB740F37A}" presName="linNode" presStyleCnt="0"/>
      <dgm:spPr/>
    </dgm:pt>
    <dgm:pt modelId="{5995CA8B-4D63-4968-B7E7-056594997633}" type="pres">
      <dgm:prSet presAssocID="{7E11D504-4B89-4797-8E46-476AB740F37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81C67A6-8B68-4B70-9BCC-70125F228E79}" type="pres">
      <dgm:prSet presAssocID="{7E11D504-4B89-4797-8E46-476AB740F37A}" presName="descendantText" presStyleLbl="alignAccFollowNode1" presStyleIdx="2" presStyleCnt="4">
        <dgm:presLayoutVars>
          <dgm:bulletEnabled val="1"/>
        </dgm:presLayoutVars>
      </dgm:prSet>
      <dgm:spPr/>
    </dgm:pt>
    <dgm:pt modelId="{9B4B361B-E605-4EBA-884D-58A4B19158C6}" type="pres">
      <dgm:prSet presAssocID="{87DDC133-D75B-4802-BCD8-E9442B07F06C}" presName="sp" presStyleCnt="0"/>
      <dgm:spPr/>
    </dgm:pt>
    <dgm:pt modelId="{71E66AA1-B998-4429-80FC-91D8C5585C8D}" type="pres">
      <dgm:prSet presAssocID="{66258403-3F4C-4758-A50B-A6C798DC09FD}" presName="linNode" presStyleCnt="0"/>
      <dgm:spPr/>
    </dgm:pt>
    <dgm:pt modelId="{BE2F45EB-5A09-46E4-9CD8-B4C3EC390F45}" type="pres">
      <dgm:prSet presAssocID="{66258403-3F4C-4758-A50B-A6C798DC09F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72D99B1-D57F-4941-8B5D-EE4AB49648CC}" type="pres">
      <dgm:prSet presAssocID="{66258403-3F4C-4758-A50B-A6C798DC09F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E994200-3F72-4D34-9640-F44884D2FAEC}" srcId="{66258403-3F4C-4758-A50B-A6C798DC09FD}" destId="{EE997CFB-C7D6-4BD8-9005-71D75EAAE5F4}" srcOrd="1" destOrd="0" parTransId="{AA30941B-79C7-48CF-AC1B-F6C51B89CBFA}" sibTransId="{100C3409-B460-48E9-A223-FB2065F36B1E}"/>
    <dgm:cxn modelId="{22645B0D-C715-4100-9D3A-D0A8D8413FC2}" type="presOf" srcId="{7E11D504-4B89-4797-8E46-476AB740F37A}" destId="{5995CA8B-4D63-4968-B7E7-056594997633}" srcOrd="0" destOrd="0" presId="urn:microsoft.com/office/officeart/2005/8/layout/vList5"/>
    <dgm:cxn modelId="{EB25AA19-8538-4500-AEA6-FBBA5E559567}" type="presOf" srcId="{37DA1299-AAD0-4BC6-91D1-B406914CBB33}" destId="{F120EA62-4C3E-4CAD-83E1-6353A628FC56}" srcOrd="0" destOrd="0" presId="urn:microsoft.com/office/officeart/2005/8/layout/vList5"/>
    <dgm:cxn modelId="{396E191D-6941-4D23-A1DF-4700EFEB6206}" type="presOf" srcId="{7E0D7A88-DF04-4B17-AABD-57B56EA6F289}" destId="{581C67A6-8B68-4B70-9BCC-70125F228E79}" srcOrd="0" destOrd="1" presId="urn:microsoft.com/office/officeart/2005/8/layout/vList5"/>
    <dgm:cxn modelId="{964DA539-305C-4783-A7C5-4D44C6713B17}" srcId="{37DA1299-AAD0-4BC6-91D1-B406914CBB33}" destId="{D21231AD-B036-4F31-8B85-3C6F9F38AFFC}" srcOrd="0" destOrd="0" parTransId="{7AB046C5-BAD8-4F3D-87BE-B553A3496333}" sibTransId="{DE2E7B75-7DCC-4EDB-BA3A-BA1DD375BDD3}"/>
    <dgm:cxn modelId="{37A9373C-2A79-4823-8D79-A9E18F066C19}" type="presOf" srcId="{D21231AD-B036-4F31-8B85-3C6F9F38AFFC}" destId="{01D8A994-3AA8-42B8-B521-166729ACCF72}" srcOrd="0" destOrd="0" presId="urn:microsoft.com/office/officeart/2005/8/layout/vList5"/>
    <dgm:cxn modelId="{65469248-6A03-4992-84CA-400630D2104C}" type="presOf" srcId="{EE997CFB-C7D6-4BD8-9005-71D75EAAE5F4}" destId="{072D99B1-D57F-4941-8B5D-EE4AB49648CC}" srcOrd="0" destOrd="1" presId="urn:microsoft.com/office/officeart/2005/8/layout/vList5"/>
    <dgm:cxn modelId="{4E939C6D-F01E-4ACB-BF04-7DAEA96A6672}" type="presOf" srcId="{2E843725-9D32-429B-A675-966C5FF3CD59}" destId="{F073C609-C756-48DD-822F-6254B9D673C5}" srcOrd="0" destOrd="0" presId="urn:microsoft.com/office/officeart/2005/8/layout/vList5"/>
    <dgm:cxn modelId="{2D66CB4F-5A1A-4BB7-BD74-2DF7D52652AD}" srcId="{66DC646A-CF49-4E5F-956C-F83E9C1B589A}" destId="{37DA1299-AAD0-4BC6-91D1-B406914CBB33}" srcOrd="1" destOrd="0" parTransId="{F40AC2C6-B636-4EF5-946C-90BDA9547AAC}" sibTransId="{F0DD4659-3D5D-4BAF-8A1D-518E8B944CEC}"/>
    <dgm:cxn modelId="{A3A91284-C6A6-4BD5-8A88-11D7B0F3E6AB}" type="presOf" srcId="{1BC0DA23-AD99-4A31-A172-C31C65E5E3AB}" destId="{581C67A6-8B68-4B70-9BCC-70125F228E79}" srcOrd="0" destOrd="0" presId="urn:microsoft.com/office/officeart/2005/8/layout/vList5"/>
    <dgm:cxn modelId="{F279A584-5094-4682-8AAF-DC33B5C6BFAA}" srcId="{2E843725-9D32-429B-A675-966C5FF3CD59}" destId="{0CEEF3E1-83C9-479D-B8A6-7937079C30AE}" srcOrd="0" destOrd="0" parTransId="{10B80023-4225-4BE2-A8F4-F055A0B29C37}" sibTransId="{F05C4F58-290D-4B60-9A4F-B8681FC7B052}"/>
    <dgm:cxn modelId="{D122738C-6C08-4CFB-BD1B-B4A26210D474}" type="presOf" srcId="{F24B3BD8-9E48-4CEB-8B48-4B553B75071B}" destId="{C01E0742-F461-48D3-A347-7234D77A49EC}" srcOrd="0" destOrd="1" presId="urn:microsoft.com/office/officeart/2005/8/layout/vList5"/>
    <dgm:cxn modelId="{DBDC569E-D98C-4B76-809A-582D308F43A5}" srcId="{66258403-3F4C-4758-A50B-A6C798DC09FD}" destId="{31926916-5151-4FA6-A12B-6B0CEF5BAB71}" srcOrd="0" destOrd="0" parTransId="{F915E0B4-22AF-41D4-83B9-6551DCB74FB9}" sibTransId="{86F5126F-3DE9-4C30-83D2-590296BB8B7E}"/>
    <dgm:cxn modelId="{0FB057A8-36A6-47BE-A22C-037489A34C7D}" srcId="{66DC646A-CF49-4E5F-956C-F83E9C1B589A}" destId="{2E843725-9D32-429B-A675-966C5FF3CD59}" srcOrd="0" destOrd="0" parTransId="{8AB6FB4C-7652-48DA-B3ED-5E8890435C27}" sibTransId="{8A65F968-9959-4D5C-ABC2-A2C777639C30}"/>
    <dgm:cxn modelId="{95A1CAAA-7B61-414B-B258-AF960C2913FE}" srcId="{2E843725-9D32-429B-A675-966C5FF3CD59}" destId="{F24B3BD8-9E48-4CEB-8B48-4B553B75071B}" srcOrd="1" destOrd="0" parTransId="{8A5958E4-30AB-4268-9353-C7A430488B5A}" sibTransId="{3FBD0940-1A26-44B6-A7AD-A44FAF8911A5}"/>
    <dgm:cxn modelId="{3B4924B9-51A3-4889-91C8-AE368F3411B4}" srcId="{7E11D504-4B89-4797-8E46-476AB740F37A}" destId="{1BC0DA23-AD99-4A31-A172-C31C65E5E3AB}" srcOrd="0" destOrd="0" parTransId="{C1149C35-C2C3-406D-AB08-C6F13DAE7BDF}" sibTransId="{B054EC24-9BC4-4F3B-9835-1A6D719F0743}"/>
    <dgm:cxn modelId="{001D8DC0-1CF0-4E91-9CEE-8AFDB137E43E}" type="presOf" srcId="{0CEEF3E1-83C9-479D-B8A6-7937079C30AE}" destId="{C01E0742-F461-48D3-A347-7234D77A49EC}" srcOrd="0" destOrd="0" presId="urn:microsoft.com/office/officeart/2005/8/layout/vList5"/>
    <dgm:cxn modelId="{158BA5C3-9A9F-4CBF-8B6D-C37370893D2B}" type="presOf" srcId="{31926916-5151-4FA6-A12B-6B0CEF5BAB71}" destId="{072D99B1-D57F-4941-8B5D-EE4AB49648CC}" srcOrd="0" destOrd="0" presId="urn:microsoft.com/office/officeart/2005/8/layout/vList5"/>
    <dgm:cxn modelId="{ABA098CD-4E04-4544-A288-DDC22247C34B}" srcId="{66DC646A-CF49-4E5F-956C-F83E9C1B589A}" destId="{7E11D504-4B89-4797-8E46-476AB740F37A}" srcOrd="2" destOrd="0" parTransId="{E4451C78-A2C6-4D42-B7B2-7A4C71295FC2}" sibTransId="{87DDC133-D75B-4802-BCD8-E9442B07F06C}"/>
    <dgm:cxn modelId="{61AA83D8-8B49-4085-986E-E648B0345C57}" type="presOf" srcId="{66258403-3F4C-4758-A50B-A6C798DC09FD}" destId="{BE2F45EB-5A09-46E4-9CD8-B4C3EC390F45}" srcOrd="0" destOrd="0" presId="urn:microsoft.com/office/officeart/2005/8/layout/vList5"/>
    <dgm:cxn modelId="{D2EDD4E8-038F-4CEB-AE03-E63974750E47}" srcId="{66DC646A-CF49-4E5F-956C-F83E9C1B589A}" destId="{66258403-3F4C-4758-A50B-A6C798DC09FD}" srcOrd="3" destOrd="0" parTransId="{B818D403-2E68-4C8C-85FE-DAE4BB6C1432}" sibTransId="{BE1C9F1D-AA5D-43A0-96FB-CB886992E38F}"/>
    <dgm:cxn modelId="{9A4E9CEB-9085-4AD2-AD5A-13FE2BB4246F}" srcId="{7E11D504-4B89-4797-8E46-476AB740F37A}" destId="{7E0D7A88-DF04-4B17-AABD-57B56EA6F289}" srcOrd="1" destOrd="0" parTransId="{A6965595-DF59-4057-B39C-32C86C2FD13A}" sibTransId="{04153F17-5822-4D89-ADE3-5EFC8E3C5C66}"/>
    <dgm:cxn modelId="{D2F0DBF4-BFD1-4308-B212-41313E7F5D80}" type="presOf" srcId="{66DC646A-CF49-4E5F-956C-F83E9C1B589A}" destId="{574BE18B-6494-440A-8823-06A27A3A5DBD}" srcOrd="0" destOrd="0" presId="urn:microsoft.com/office/officeart/2005/8/layout/vList5"/>
    <dgm:cxn modelId="{FC20BA78-A76F-4338-9664-06C1E0A2DA8F}" type="presParOf" srcId="{574BE18B-6494-440A-8823-06A27A3A5DBD}" destId="{D5CE72EF-72ED-43BD-AF84-BE43385D2554}" srcOrd="0" destOrd="0" presId="urn:microsoft.com/office/officeart/2005/8/layout/vList5"/>
    <dgm:cxn modelId="{36C5D44E-106F-4D27-9532-CEE35DA095CA}" type="presParOf" srcId="{D5CE72EF-72ED-43BD-AF84-BE43385D2554}" destId="{F073C609-C756-48DD-822F-6254B9D673C5}" srcOrd="0" destOrd="0" presId="urn:microsoft.com/office/officeart/2005/8/layout/vList5"/>
    <dgm:cxn modelId="{72D7745D-D3B8-45B2-8218-D3D138B72658}" type="presParOf" srcId="{D5CE72EF-72ED-43BD-AF84-BE43385D2554}" destId="{C01E0742-F461-48D3-A347-7234D77A49EC}" srcOrd="1" destOrd="0" presId="urn:microsoft.com/office/officeart/2005/8/layout/vList5"/>
    <dgm:cxn modelId="{1F168F8B-8F51-477D-B196-7D2A6BCFEFA9}" type="presParOf" srcId="{574BE18B-6494-440A-8823-06A27A3A5DBD}" destId="{C95C5C29-1625-49A4-BCCA-3FC3A22F3581}" srcOrd="1" destOrd="0" presId="urn:microsoft.com/office/officeart/2005/8/layout/vList5"/>
    <dgm:cxn modelId="{DF65307A-354C-4DFE-89E9-B2B9E5A72B6F}" type="presParOf" srcId="{574BE18B-6494-440A-8823-06A27A3A5DBD}" destId="{1F31985C-E4A5-4063-A35C-0F44CA71B487}" srcOrd="2" destOrd="0" presId="urn:microsoft.com/office/officeart/2005/8/layout/vList5"/>
    <dgm:cxn modelId="{24C1C612-5EF5-4D40-87D5-0EBCA6649DB3}" type="presParOf" srcId="{1F31985C-E4A5-4063-A35C-0F44CA71B487}" destId="{F120EA62-4C3E-4CAD-83E1-6353A628FC56}" srcOrd="0" destOrd="0" presId="urn:microsoft.com/office/officeart/2005/8/layout/vList5"/>
    <dgm:cxn modelId="{46DDF65D-8AA9-4FB5-8C96-142BFBDA0E1E}" type="presParOf" srcId="{1F31985C-E4A5-4063-A35C-0F44CA71B487}" destId="{01D8A994-3AA8-42B8-B521-166729ACCF72}" srcOrd="1" destOrd="0" presId="urn:microsoft.com/office/officeart/2005/8/layout/vList5"/>
    <dgm:cxn modelId="{2FB849E5-DA57-45E2-8B3A-0EE315B5F06A}" type="presParOf" srcId="{574BE18B-6494-440A-8823-06A27A3A5DBD}" destId="{1B221312-94BF-4568-900E-6A2515B87CD3}" srcOrd="3" destOrd="0" presId="urn:microsoft.com/office/officeart/2005/8/layout/vList5"/>
    <dgm:cxn modelId="{356797BD-AA69-4B51-BDE1-8E64A79F0005}" type="presParOf" srcId="{574BE18B-6494-440A-8823-06A27A3A5DBD}" destId="{3D5795DE-3C77-4266-97A8-956A5522203B}" srcOrd="4" destOrd="0" presId="urn:microsoft.com/office/officeart/2005/8/layout/vList5"/>
    <dgm:cxn modelId="{6E1D310A-DC2D-4335-B85C-30B1BEBF0111}" type="presParOf" srcId="{3D5795DE-3C77-4266-97A8-956A5522203B}" destId="{5995CA8B-4D63-4968-B7E7-056594997633}" srcOrd="0" destOrd="0" presId="urn:microsoft.com/office/officeart/2005/8/layout/vList5"/>
    <dgm:cxn modelId="{F23A44E4-54D5-462D-9F84-B4F0CC94509A}" type="presParOf" srcId="{3D5795DE-3C77-4266-97A8-956A5522203B}" destId="{581C67A6-8B68-4B70-9BCC-70125F228E79}" srcOrd="1" destOrd="0" presId="urn:microsoft.com/office/officeart/2005/8/layout/vList5"/>
    <dgm:cxn modelId="{D3F9E362-48FE-49A6-8B82-379E66B6A003}" type="presParOf" srcId="{574BE18B-6494-440A-8823-06A27A3A5DBD}" destId="{9B4B361B-E605-4EBA-884D-58A4B19158C6}" srcOrd="5" destOrd="0" presId="urn:microsoft.com/office/officeart/2005/8/layout/vList5"/>
    <dgm:cxn modelId="{79D877BB-7446-4802-8D4C-D3FB4E3EEA2E}" type="presParOf" srcId="{574BE18B-6494-440A-8823-06A27A3A5DBD}" destId="{71E66AA1-B998-4429-80FC-91D8C5585C8D}" srcOrd="6" destOrd="0" presId="urn:microsoft.com/office/officeart/2005/8/layout/vList5"/>
    <dgm:cxn modelId="{93EA703C-021C-4E18-9773-9EDE88766576}" type="presParOf" srcId="{71E66AA1-B998-4429-80FC-91D8C5585C8D}" destId="{BE2F45EB-5A09-46E4-9CD8-B4C3EC390F45}" srcOrd="0" destOrd="0" presId="urn:microsoft.com/office/officeart/2005/8/layout/vList5"/>
    <dgm:cxn modelId="{FD119D96-35E3-43E0-8324-B0E2503B121A}" type="presParOf" srcId="{71E66AA1-B998-4429-80FC-91D8C5585C8D}" destId="{072D99B1-D57F-4941-8B5D-EE4AB49648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082C6464-B99A-4E10-8059-FFD6741A640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877664-2377-4875-B3FE-4F4C7874E2BB}">
      <dgm:prSet/>
      <dgm:spPr/>
      <dgm:t>
        <a:bodyPr/>
        <a:lstStyle/>
        <a:p>
          <a:r>
            <a:rPr lang="de-DE"/>
            <a:t>Advanced Models and Fine-Tuning</a:t>
          </a:r>
          <a:endParaRPr lang="en-US"/>
        </a:p>
      </dgm:t>
    </dgm:pt>
    <dgm:pt modelId="{0BBD1454-55F5-42CF-B281-7079C3693F88}" type="parTrans" cxnId="{1DB06B9E-5D95-469F-986F-351670228F07}">
      <dgm:prSet/>
      <dgm:spPr/>
      <dgm:t>
        <a:bodyPr/>
        <a:lstStyle/>
        <a:p>
          <a:endParaRPr lang="en-US"/>
        </a:p>
      </dgm:t>
    </dgm:pt>
    <dgm:pt modelId="{3A1550C5-78F8-4B65-9432-6485022178E2}" type="sibTrans" cxnId="{1DB06B9E-5D95-469F-986F-351670228F07}">
      <dgm:prSet/>
      <dgm:spPr/>
      <dgm:t>
        <a:bodyPr/>
        <a:lstStyle/>
        <a:p>
          <a:endParaRPr lang="en-US"/>
        </a:p>
      </dgm:t>
    </dgm:pt>
    <dgm:pt modelId="{CA3B76EB-68EB-4A8C-A892-C53CC617D733}">
      <dgm:prSet/>
      <dgm:spPr/>
      <dgm:t>
        <a:bodyPr/>
        <a:lstStyle/>
        <a:p>
          <a:r>
            <a:rPr lang="de-DE"/>
            <a:t>Enhanced Data Presentation</a:t>
          </a:r>
          <a:endParaRPr lang="en-US"/>
        </a:p>
      </dgm:t>
    </dgm:pt>
    <dgm:pt modelId="{61CD57D2-731C-4563-AFCD-561B8C512381}" type="parTrans" cxnId="{79CE1198-C0B8-4F9D-B8DE-E28232C980A8}">
      <dgm:prSet/>
      <dgm:spPr/>
      <dgm:t>
        <a:bodyPr/>
        <a:lstStyle/>
        <a:p>
          <a:endParaRPr lang="en-US"/>
        </a:p>
      </dgm:t>
    </dgm:pt>
    <dgm:pt modelId="{883E4C97-100F-4B2A-880A-A7C5ED02BE87}" type="sibTrans" cxnId="{79CE1198-C0B8-4F9D-B8DE-E28232C980A8}">
      <dgm:prSet/>
      <dgm:spPr/>
      <dgm:t>
        <a:bodyPr/>
        <a:lstStyle/>
        <a:p>
          <a:endParaRPr lang="en-US"/>
        </a:p>
      </dgm:t>
    </dgm:pt>
    <dgm:pt modelId="{ECDDF6E1-0798-43CA-8E89-37AB3467AA39}">
      <dgm:prSet/>
      <dgm:spPr/>
      <dgm:t>
        <a:bodyPr/>
        <a:lstStyle/>
        <a:p>
          <a:r>
            <a:rPr lang="de-DE"/>
            <a:t>Integration of System Logs and Historical Data</a:t>
          </a:r>
          <a:endParaRPr lang="en-US"/>
        </a:p>
      </dgm:t>
    </dgm:pt>
    <dgm:pt modelId="{82C38D51-C1D3-4486-841D-57F3CF003A84}" type="parTrans" cxnId="{D1C426F7-06F7-49F9-8B8F-00A89991B096}">
      <dgm:prSet/>
      <dgm:spPr/>
      <dgm:t>
        <a:bodyPr/>
        <a:lstStyle/>
        <a:p>
          <a:endParaRPr lang="en-US"/>
        </a:p>
      </dgm:t>
    </dgm:pt>
    <dgm:pt modelId="{78C2C362-D072-4971-A2F4-6148360C5738}" type="sibTrans" cxnId="{D1C426F7-06F7-49F9-8B8F-00A89991B096}">
      <dgm:prSet/>
      <dgm:spPr/>
      <dgm:t>
        <a:bodyPr/>
        <a:lstStyle/>
        <a:p>
          <a:endParaRPr lang="en-US"/>
        </a:p>
      </dgm:t>
    </dgm:pt>
    <dgm:pt modelId="{4CDF5A5D-60A4-41F9-8868-5AA5301AB196}">
      <dgm:prSet/>
      <dgm:spPr/>
      <dgm:t>
        <a:bodyPr/>
        <a:lstStyle/>
        <a:p>
          <a:r>
            <a:rPr lang="de-DE"/>
            <a:t>User Interaction and Acceptance</a:t>
          </a:r>
          <a:endParaRPr lang="en-US"/>
        </a:p>
      </dgm:t>
    </dgm:pt>
    <dgm:pt modelId="{2E231DAE-B800-4E5B-834D-C38821BD651B}" type="parTrans" cxnId="{E3BFBB3C-A977-4630-A26B-02C6AF70A139}">
      <dgm:prSet/>
      <dgm:spPr/>
      <dgm:t>
        <a:bodyPr/>
        <a:lstStyle/>
        <a:p>
          <a:endParaRPr lang="en-US"/>
        </a:p>
      </dgm:t>
    </dgm:pt>
    <dgm:pt modelId="{746B1952-6D26-45F0-AE59-ADEC67DCA076}" type="sibTrans" cxnId="{E3BFBB3C-A977-4630-A26B-02C6AF70A139}">
      <dgm:prSet/>
      <dgm:spPr/>
      <dgm:t>
        <a:bodyPr/>
        <a:lstStyle/>
        <a:p>
          <a:endParaRPr lang="en-US"/>
        </a:p>
      </dgm:t>
    </dgm:pt>
    <dgm:pt modelId="{7B5CA858-ACB2-4DA0-814D-FB12D16FAAE7}" type="pres">
      <dgm:prSet presAssocID="{082C6464-B99A-4E10-8059-FFD6741A6405}" presName="linearFlow" presStyleCnt="0">
        <dgm:presLayoutVars>
          <dgm:dir/>
          <dgm:resizeHandles val="exact"/>
        </dgm:presLayoutVars>
      </dgm:prSet>
      <dgm:spPr/>
    </dgm:pt>
    <dgm:pt modelId="{2002FC5E-1D5C-4D29-9608-D36DDFAA739D}" type="pres">
      <dgm:prSet presAssocID="{BD877664-2377-4875-B3FE-4F4C7874E2BB}" presName="composite" presStyleCnt="0"/>
      <dgm:spPr/>
    </dgm:pt>
    <dgm:pt modelId="{262DDC8C-13C2-4509-8F06-B301809CD88F}" type="pres">
      <dgm:prSet presAssocID="{BD877664-2377-4875-B3FE-4F4C7874E2BB}" presName="imgShp" presStyleLbl="fgImgPlace1" presStyleIdx="0" presStyleCnt="4" custLinFactNeighborX="-5648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rzhantel mit einfarbiger Füllung"/>
        </a:ext>
      </dgm:extLst>
    </dgm:pt>
    <dgm:pt modelId="{6A405F7D-0939-47F3-816C-1273BF0F8526}" type="pres">
      <dgm:prSet presAssocID="{BD877664-2377-4875-B3FE-4F4C7874E2BB}" presName="txShp" presStyleLbl="node1" presStyleIdx="0" presStyleCnt="4">
        <dgm:presLayoutVars>
          <dgm:bulletEnabled val="1"/>
        </dgm:presLayoutVars>
      </dgm:prSet>
      <dgm:spPr/>
    </dgm:pt>
    <dgm:pt modelId="{3C254E34-7D20-4FFE-86E1-6D3AA5031B37}" type="pres">
      <dgm:prSet presAssocID="{3A1550C5-78F8-4B65-9432-6485022178E2}" presName="spacing" presStyleCnt="0"/>
      <dgm:spPr/>
    </dgm:pt>
    <dgm:pt modelId="{E4240578-A50C-4901-A01E-5CDB8D638B8D}" type="pres">
      <dgm:prSet presAssocID="{CA3B76EB-68EB-4A8C-A892-C53CC617D733}" presName="composite" presStyleCnt="0"/>
      <dgm:spPr/>
    </dgm:pt>
    <dgm:pt modelId="{86CE3549-9926-4887-A631-BDB6953FAA62}" type="pres">
      <dgm:prSet presAssocID="{CA3B76EB-68EB-4A8C-A892-C53CC617D733}" presName="imgShp" presStyleLbl="fgImgPlace1" presStyleIdx="1" presStyleCnt="4" custLinFactNeighborX="-5648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 mit einfarbiger Füllung"/>
        </a:ext>
      </dgm:extLst>
    </dgm:pt>
    <dgm:pt modelId="{367138EF-8861-45BE-9E54-6E20E40E74D9}" type="pres">
      <dgm:prSet presAssocID="{CA3B76EB-68EB-4A8C-A892-C53CC617D733}" presName="txShp" presStyleLbl="node1" presStyleIdx="1" presStyleCnt="4">
        <dgm:presLayoutVars>
          <dgm:bulletEnabled val="1"/>
        </dgm:presLayoutVars>
      </dgm:prSet>
      <dgm:spPr/>
    </dgm:pt>
    <dgm:pt modelId="{C3F1F1F4-8C1D-4121-ABB8-5C64C9DAA89A}" type="pres">
      <dgm:prSet presAssocID="{883E4C97-100F-4B2A-880A-A7C5ED02BE87}" presName="spacing" presStyleCnt="0"/>
      <dgm:spPr/>
    </dgm:pt>
    <dgm:pt modelId="{D1D81702-D87A-4F6A-A6BE-2123E7AE59E2}" type="pres">
      <dgm:prSet presAssocID="{ECDDF6E1-0798-43CA-8E89-37AB3467AA39}" presName="composite" presStyleCnt="0"/>
      <dgm:spPr/>
    </dgm:pt>
    <dgm:pt modelId="{69C9A097-4585-4911-8CEC-646255AD7ACD}" type="pres">
      <dgm:prSet presAssocID="{ECDDF6E1-0798-43CA-8E89-37AB3467AA39}" presName="imgShp" presStyleLbl="fgImgPlace1" presStyleIdx="2" presStyleCnt="4" custLinFactNeighborX="-5648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 mit einfarbiger Füllung"/>
        </a:ext>
      </dgm:extLst>
    </dgm:pt>
    <dgm:pt modelId="{14DC5149-A18D-4759-B076-2383DC2C19E9}" type="pres">
      <dgm:prSet presAssocID="{ECDDF6E1-0798-43CA-8E89-37AB3467AA39}" presName="txShp" presStyleLbl="node1" presStyleIdx="2" presStyleCnt="4">
        <dgm:presLayoutVars>
          <dgm:bulletEnabled val="1"/>
        </dgm:presLayoutVars>
      </dgm:prSet>
      <dgm:spPr/>
    </dgm:pt>
    <dgm:pt modelId="{1780371D-4B94-4634-A126-D99884255F8E}" type="pres">
      <dgm:prSet presAssocID="{78C2C362-D072-4971-A2F4-6148360C5738}" presName="spacing" presStyleCnt="0"/>
      <dgm:spPr/>
    </dgm:pt>
    <dgm:pt modelId="{D622E3F7-6D1A-4167-B904-A719E799F0F0}" type="pres">
      <dgm:prSet presAssocID="{4CDF5A5D-60A4-41F9-8868-5AA5301AB196}" presName="composite" presStyleCnt="0"/>
      <dgm:spPr/>
    </dgm:pt>
    <dgm:pt modelId="{19F400A1-8E79-412E-B120-17E3FD403068}" type="pres">
      <dgm:prSet presAssocID="{4CDF5A5D-60A4-41F9-8868-5AA5301AB196}" presName="imgShp" presStyleLbl="fgImgPlace1" presStyleIdx="3" presStyleCnt="4" custLinFactNeighborX="-5648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ppeltippen-Geste Silhouette"/>
        </a:ext>
      </dgm:extLst>
    </dgm:pt>
    <dgm:pt modelId="{74F60F5C-2949-4A3F-BE68-AF367C4F42C0}" type="pres">
      <dgm:prSet presAssocID="{4CDF5A5D-60A4-41F9-8868-5AA5301AB196}" presName="txShp" presStyleLbl="node1" presStyleIdx="3" presStyleCnt="4">
        <dgm:presLayoutVars>
          <dgm:bulletEnabled val="1"/>
        </dgm:presLayoutVars>
      </dgm:prSet>
      <dgm:spPr/>
    </dgm:pt>
  </dgm:ptLst>
  <dgm:cxnLst>
    <dgm:cxn modelId="{57A68438-E661-4C14-8023-4ADC7706A0DE}" type="presOf" srcId="{BD877664-2377-4875-B3FE-4F4C7874E2BB}" destId="{6A405F7D-0939-47F3-816C-1273BF0F8526}" srcOrd="0" destOrd="0" presId="urn:microsoft.com/office/officeart/2005/8/layout/vList3"/>
    <dgm:cxn modelId="{E3BFBB3C-A977-4630-A26B-02C6AF70A139}" srcId="{082C6464-B99A-4E10-8059-FFD6741A6405}" destId="{4CDF5A5D-60A4-41F9-8868-5AA5301AB196}" srcOrd="3" destOrd="0" parTransId="{2E231DAE-B800-4E5B-834D-C38821BD651B}" sibTransId="{746B1952-6D26-45F0-AE59-ADEC67DCA076}"/>
    <dgm:cxn modelId="{8D288F5F-A9B0-4504-969E-A14A5EEA06A4}" type="presOf" srcId="{CA3B76EB-68EB-4A8C-A892-C53CC617D733}" destId="{367138EF-8861-45BE-9E54-6E20E40E74D9}" srcOrd="0" destOrd="0" presId="urn:microsoft.com/office/officeart/2005/8/layout/vList3"/>
    <dgm:cxn modelId="{D3AD0879-B420-472D-8412-81EB3DFC9538}" type="presOf" srcId="{4CDF5A5D-60A4-41F9-8868-5AA5301AB196}" destId="{74F60F5C-2949-4A3F-BE68-AF367C4F42C0}" srcOrd="0" destOrd="0" presId="urn:microsoft.com/office/officeart/2005/8/layout/vList3"/>
    <dgm:cxn modelId="{79CE1198-C0B8-4F9D-B8DE-E28232C980A8}" srcId="{082C6464-B99A-4E10-8059-FFD6741A6405}" destId="{CA3B76EB-68EB-4A8C-A892-C53CC617D733}" srcOrd="1" destOrd="0" parTransId="{61CD57D2-731C-4563-AFCD-561B8C512381}" sibTransId="{883E4C97-100F-4B2A-880A-A7C5ED02BE87}"/>
    <dgm:cxn modelId="{936C519A-FE31-4251-BF2D-56F482A64DA9}" type="presOf" srcId="{ECDDF6E1-0798-43CA-8E89-37AB3467AA39}" destId="{14DC5149-A18D-4759-B076-2383DC2C19E9}" srcOrd="0" destOrd="0" presId="urn:microsoft.com/office/officeart/2005/8/layout/vList3"/>
    <dgm:cxn modelId="{1DB06B9E-5D95-469F-986F-351670228F07}" srcId="{082C6464-B99A-4E10-8059-FFD6741A6405}" destId="{BD877664-2377-4875-B3FE-4F4C7874E2BB}" srcOrd="0" destOrd="0" parTransId="{0BBD1454-55F5-42CF-B281-7079C3693F88}" sibTransId="{3A1550C5-78F8-4B65-9432-6485022178E2}"/>
    <dgm:cxn modelId="{30249DAF-A670-4EDE-B872-C9F469ED9B52}" type="presOf" srcId="{082C6464-B99A-4E10-8059-FFD6741A6405}" destId="{7B5CA858-ACB2-4DA0-814D-FB12D16FAAE7}" srcOrd="0" destOrd="0" presId="urn:microsoft.com/office/officeart/2005/8/layout/vList3"/>
    <dgm:cxn modelId="{D1C426F7-06F7-49F9-8B8F-00A89991B096}" srcId="{082C6464-B99A-4E10-8059-FFD6741A6405}" destId="{ECDDF6E1-0798-43CA-8E89-37AB3467AA39}" srcOrd="2" destOrd="0" parTransId="{82C38D51-C1D3-4486-841D-57F3CF003A84}" sibTransId="{78C2C362-D072-4971-A2F4-6148360C5738}"/>
    <dgm:cxn modelId="{419E4D36-E05D-4469-8D7C-5D971788A124}" type="presParOf" srcId="{7B5CA858-ACB2-4DA0-814D-FB12D16FAAE7}" destId="{2002FC5E-1D5C-4D29-9608-D36DDFAA739D}" srcOrd="0" destOrd="0" presId="urn:microsoft.com/office/officeart/2005/8/layout/vList3"/>
    <dgm:cxn modelId="{D174DC0F-77AB-4D51-B6E6-004985DAF5AC}" type="presParOf" srcId="{2002FC5E-1D5C-4D29-9608-D36DDFAA739D}" destId="{262DDC8C-13C2-4509-8F06-B301809CD88F}" srcOrd="0" destOrd="0" presId="urn:microsoft.com/office/officeart/2005/8/layout/vList3"/>
    <dgm:cxn modelId="{B7FAE248-D5C8-4471-A5CC-58CC18EF78AE}" type="presParOf" srcId="{2002FC5E-1D5C-4D29-9608-D36DDFAA739D}" destId="{6A405F7D-0939-47F3-816C-1273BF0F8526}" srcOrd="1" destOrd="0" presId="urn:microsoft.com/office/officeart/2005/8/layout/vList3"/>
    <dgm:cxn modelId="{B93BA4D6-0067-431A-844F-8EA81D7201B3}" type="presParOf" srcId="{7B5CA858-ACB2-4DA0-814D-FB12D16FAAE7}" destId="{3C254E34-7D20-4FFE-86E1-6D3AA5031B37}" srcOrd="1" destOrd="0" presId="urn:microsoft.com/office/officeart/2005/8/layout/vList3"/>
    <dgm:cxn modelId="{A9AAD43C-4CD2-46A7-9EB9-759326001610}" type="presParOf" srcId="{7B5CA858-ACB2-4DA0-814D-FB12D16FAAE7}" destId="{E4240578-A50C-4901-A01E-5CDB8D638B8D}" srcOrd="2" destOrd="0" presId="urn:microsoft.com/office/officeart/2005/8/layout/vList3"/>
    <dgm:cxn modelId="{9D29B72B-B8CA-413B-A4BB-D6B487B15056}" type="presParOf" srcId="{E4240578-A50C-4901-A01E-5CDB8D638B8D}" destId="{86CE3549-9926-4887-A631-BDB6953FAA62}" srcOrd="0" destOrd="0" presId="urn:microsoft.com/office/officeart/2005/8/layout/vList3"/>
    <dgm:cxn modelId="{CBB1CA94-23F8-454D-9140-B81C8F3F1C71}" type="presParOf" srcId="{E4240578-A50C-4901-A01E-5CDB8D638B8D}" destId="{367138EF-8861-45BE-9E54-6E20E40E74D9}" srcOrd="1" destOrd="0" presId="urn:microsoft.com/office/officeart/2005/8/layout/vList3"/>
    <dgm:cxn modelId="{53AE5F4B-9FEF-44A8-B6A9-0F1C7331D4C0}" type="presParOf" srcId="{7B5CA858-ACB2-4DA0-814D-FB12D16FAAE7}" destId="{C3F1F1F4-8C1D-4121-ABB8-5C64C9DAA89A}" srcOrd="3" destOrd="0" presId="urn:microsoft.com/office/officeart/2005/8/layout/vList3"/>
    <dgm:cxn modelId="{58D40BD8-E8D9-4A63-83AF-A1E193084FB5}" type="presParOf" srcId="{7B5CA858-ACB2-4DA0-814D-FB12D16FAAE7}" destId="{D1D81702-D87A-4F6A-A6BE-2123E7AE59E2}" srcOrd="4" destOrd="0" presId="urn:microsoft.com/office/officeart/2005/8/layout/vList3"/>
    <dgm:cxn modelId="{CF54B296-8D92-40FF-B296-D50BA1A11C05}" type="presParOf" srcId="{D1D81702-D87A-4F6A-A6BE-2123E7AE59E2}" destId="{69C9A097-4585-4911-8CEC-646255AD7ACD}" srcOrd="0" destOrd="0" presId="urn:microsoft.com/office/officeart/2005/8/layout/vList3"/>
    <dgm:cxn modelId="{99C2318F-FEF3-4084-91CA-932DF2B72B84}" type="presParOf" srcId="{D1D81702-D87A-4F6A-A6BE-2123E7AE59E2}" destId="{14DC5149-A18D-4759-B076-2383DC2C19E9}" srcOrd="1" destOrd="0" presId="urn:microsoft.com/office/officeart/2005/8/layout/vList3"/>
    <dgm:cxn modelId="{F35BD70F-086A-48D7-96FF-AFF3411224EC}" type="presParOf" srcId="{7B5CA858-ACB2-4DA0-814D-FB12D16FAAE7}" destId="{1780371D-4B94-4634-A126-D99884255F8E}" srcOrd="5" destOrd="0" presId="urn:microsoft.com/office/officeart/2005/8/layout/vList3"/>
    <dgm:cxn modelId="{DE092E8C-D4FC-4D66-ADB5-AEBD1498B688}" type="presParOf" srcId="{7B5CA858-ACB2-4DA0-814D-FB12D16FAAE7}" destId="{D622E3F7-6D1A-4167-B904-A719E799F0F0}" srcOrd="6" destOrd="0" presId="urn:microsoft.com/office/officeart/2005/8/layout/vList3"/>
    <dgm:cxn modelId="{22D8FF1E-9AA5-41FB-B605-76B6F86715BB}" type="presParOf" srcId="{D622E3F7-6D1A-4167-B904-A719E799F0F0}" destId="{19F400A1-8E79-412E-B120-17E3FD403068}" srcOrd="0" destOrd="0" presId="urn:microsoft.com/office/officeart/2005/8/layout/vList3"/>
    <dgm:cxn modelId="{A2A2EFC0-0CC1-4E9B-8D33-F0CA000D4E5D}" type="presParOf" srcId="{D622E3F7-6D1A-4167-B904-A719E799F0F0}" destId="{74F60F5C-2949-4A3F-BE68-AF367C4F42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DD152FF0-E80F-4EF2-8118-CC039750BC55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7812DC13-7B6E-4B6B-8F4B-A753F195627D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de-DE" dirty="0" err="1"/>
            <a:t>Literature</a:t>
          </a:r>
          <a:r>
            <a:rPr lang="de-DE" dirty="0"/>
            <a:t> &amp; Tool Research</a:t>
          </a:r>
        </a:p>
      </dgm:t>
    </dgm:pt>
    <dgm:pt modelId="{4E959C39-438A-4CC2-915B-DB7E9374CFF7}" type="parTrans" cxnId="{6AC05930-59AA-4C77-80FF-16CB66DB35B9}">
      <dgm:prSet/>
      <dgm:spPr/>
      <dgm:t>
        <a:bodyPr/>
        <a:lstStyle/>
        <a:p>
          <a:endParaRPr lang="de-DE"/>
        </a:p>
      </dgm:t>
    </dgm:pt>
    <dgm:pt modelId="{19A73095-26CB-495D-994C-526EF3477A07}" type="sibTrans" cxnId="{6AC05930-59AA-4C77-80FF-16CB66DB35B9}">
      <dgm:prSet/>
      <dgm:spPr/>
      <dgm:t>
        <a:bodyPr/>
        <a:lstStyle/>
        <a:p>
          <a:endParaRPr lang="de-DE"/>
        </a:p>
      </dgm:t>
    </dgm:pt>
    <dgm:pt modelId="{CF9D7F2F-5CD2-46E5-861C-FB10C5B10ED3}">
      <dgm:prSet phldrT="[Text]"/>
      <dgm:spPr/>
      <dgm:t>
        <a:bodyPr/>
        <a:lstStyle/>
        <a:p>
          <a:r>
            <a:rPr lang="en-US" dirty="0"/>
            <a:t>Initial Iteration of Prototype Development</a:t>
          </a:r>
          <a:r>
            <a:rPr lang="de-DE" dirty="0"/>
            <a:t> </a:t>
          </a:r>
        </a:p>
      </dgm:t>
    </dgm:pt>
    <dgm:pt modelId="{14DE1FF3-2E00-4399-AFAF-151E673AD2A1}" type="parTrans" cxnId="{20FF0EE5-F7A6-4DAE-B9AF-529BDCAFC78D}">
      <dgm:prSet/>
      <dgm:spPr/>
      <dgm:t>
        <a:bodyPr/>
        <a:lstStyle/>
        <a:p>
          <a:endParaRPr lang="de-DE"/>
        </a:p>
      </dgm:t>
    </dgm:pt>
    <dgm:pt modelId="{3B5AEFDB-A995-4E38-8FD8-5F9F85A62E95}" type="sibTrans" cxnId="{20FF0EE5-F7A6-4DAE-B9AF-529BDCAFC78D}">
      <dgm:prSet/>
      <dgm:spPr/>
      <dgm:t>
        <a:bodyPr/>
        <a:lstStyle/>
        <a:p>
          <a:endParaRPr lang="de-DE"/>
        </a:p>
      </dgm:t>
    </dgm:pt>
    <dgm:pt modelId="{B880E031-1436-4738-BB53-9175775EBD58}">
      <dgm:prSet phldrT="[Text]"/>
      <dgm:spPr/>
      <dgm:t>
        <a:bodyPr/>
        <a:lstStyle/>
        <a:p>
          <a:r>
            <a:rPr lang="de-DE" dirty="0"/>
            <a:t>Further </a:t>
          </a:r>
          <a:r>
            <a:rPr lang="de-DE" dirty="0" err="1"/>
            <a:t>Iterations</a:t>
          </a:r>
          <a:endParaRPr lang="de-DE" dirty="0"/>
        </a:p>
      </dgm:t>
    </dgm:pt>
    <dgm:pt modelId="{D53EFB66-5864-47BB-8E9C-574E29963DAE}" type="parTrans" cxnId="{22BD2D91-288E-4F6C-8757-0B90975D9548}">
      <dgm:prSet/>
      <dgm:spPr/>
      <dgm:t>
        <a:bodyPr/>
        <a:lstStyle/>
        <a:p>
          <a:endParaRPr lang="de-DE"/>
        </a:p>
      </dgm:t>
    </dgm:pt>
    <dgm:pt modelId="{4EC56040-03E3-4003-A8F9-F817EB0D26F0}" type="sibTrans" cxnId="{22BD2D91-288E-4F6C-8757-0B90975D9548}">
      <dgm:prSet/>
      <dgm:spPr/>
      <dgm:t>
        <a:bodyPr/>
        <a:lstStyle/>
        <a:p>
          <a:endParaRPr lang="de-DE"/>
        </a:p>
      </dgm:t>
    </dgm:pt>
    <dgm:pt modelId="{2E7D312C-6466-4790-868E-BBEA21BAFF31}" type="pres">
      <dgm:prSet presAssocID="{DD152FF0-E80F-4EF2-8118-CC039750BC55}" presName="linearFlow" presStyleCnt="0">
        <dgm:presLayoutVars>
          <dgm:resizeHandles val="exact"/>
        </dgm:presLayoutVars>
      </dgm:prSet>
      <dgm:spPr/>
    </dgm:pt>
    <dgm:pt modelId="{0F2C02C0-8E35-44E8-BED2-BF7BFC7C1FC5}" type="pres">
      <dgm:prSet presAssocID="{7812DC13-7B6E-4B6B-8F4B-A753F195627D}" presName="node" presStyleLbl="node1" presStyleIdx="0" presStyleCnt="3">
        <dgm:presLayoutVars>
          <dgm:bulletEnabled val="1"/>
        </dgm:presLayoutVars>
      </dgm:prSet>
      <dgm:spPr/>
    </dgm:pt>
    <dgm:pt modelId="{7096F8B1-30DF-4CCF-B43D-42C95CA1CFFD}" type="pres">
      <dgm:prSet presAssocID="{19A73095-26CB-495D-994C-526EF3477A07}" presName="sibTrans" presStyleLbl="sibTrans2D1" presStyleIdx="0" presStyleCnt="2"/>
      <dgm:spPr/>
    </dgm:pt>
    <dgm:pt modelId="{1FF02AEC-16D0-4738-8B5C-B705DF41228F}" type="pres">
      <dgm:prSet presAssocID="{19A73095-26CB-495D-994C-526EF3477A07}" presName="connectorText" presStyleLbl="sibTrans2D1" presStyleIdx="0" presStyleCnt="2"/>
      <dgm:spPr/>
    </dgm:pt>
    <dgm:pt modelId="{2CBEEC9A-E4CB-470F-9C63-EEF48FDA9138}" type="pres">
      <dgm:prSet presAssocID="{CF9D7F2F-5CD2-46E5-861C-FB10C5B10ED3}" presName="node" presStyleLbl="node1" presStyleIdx="1" presStyleCnt="3">
        <dgm:presLayoutVars>
          <dgm:bulletEnabled val="1"/>
        </dgm:presLayoutVars>
      </dgm:prSet>
      <dgm:spPr/>
    </dgm:pt>
    <dgm:pt modelId="{A9500347-3818-44C7-B78B-5ED807F73305}" type="pres">
      <dgm:prSet presAssocID="{3B5AEFDB-A995-4E38-8FD8-5F9F85A62E95}" presName="sibTrans" presStyleLbl="sibTrans2D1" presStyleIdx="1" presStyleCnt="2"/>
      <dgm:spPr/>
    </dgm:pt>
    <dgm:pt modelId="{7FC88BA1-8EDE-4664-9028-629AF87EAD94}" type="pres">
      <dgm:prSet presAssocID="{3B5AEFDB-A995-4E38-8FD8-5F9F85A62E95}" presName="connectorText" presStyleLbl="sibTrans2D1" presStyleIdx="1" presStyleCnt="2"/>
      <dgm:spPr/>
    </dgm:pt>
    <dgm:pt modelId="{43541660-1F79-4CC5-8F1A-1CF41D09ADBB}" type="pres">
      <dgm:prSet presAssocID="{B880E031-1436-4738-BB53-9175775EBD58}" presName="node" presStyleLbl="node1" presStyleIdx="2" presStyleCnt="3">
        <dgm:presLayoutVars>
          <dgm:bulletEnabled val="1"/>
        </dgm:presLayoutVars>
      </dgm:prSet>
      <dgm:spPr/>
    </dgm:pt>
  </dgm:ptLst>
  <dgm:cxnLst>
    <dgm:cxn modelId="{6AC05930-59AA-4C77-80FF-16CB66DB35B9}" srcId="{DD152FF0-E80F-4EF2-8118-CC039750BC55}" destId="{7812DC13-7B6E-4B6B-8F4B-A753F195627D}" srcOrd="0" destOrd="0" parTransId="{4E959C39-438A-4CC2-915B-DB7E9374CFF7}" sibTransId="{19A73095-26CB-495D-994C-526EF3477A07}"/>
    <dgm:cxn modelId="{DC548638-B1C0-47CE-B7B7-4E50A43FD1FD}" type="presOf" srcId="{DD152FF0-E80F-4EF2-8118-CC039750BC55}" destId="{2E7D312C-6466-4790-868E-BBEA21BAFF31}" srcOrd="0" destOrd="0" presId="urn:microsoft.com/office/officeart/2005/8/layout/process2"/>
    <dgm:cxn modelId="{0829A546-5B54-42D1-86AA-FFF591E92985}" type="presOf" srcId="{3B5AEFDB-A995-4E38-8FD8-5F9F85A62E95}" destId="{7FC88BA1-8EDE-4664-9028-629AF87EAD94}" srcOrd="1" destOrd="0" presId="urn:microsoft.com/office/officeart/2005/8/layout/process2"/>
    <dgm:cxn modelId="{EDBCCE46-EF23-4F92-8A4C-D99F8A18E036}" type="presOf" srcId="{19A73095-26CB-495D-994C-526EF3477A07}" destId="{1FF02AEC-16D0-4738-8B5C-B705DF41228F}" srcOrd="1" destOrd="0" presId="urn:microsoft.com/office/officeart/2005/8/layout/process2"/>
    <dgm:cxn modelId="{78EDE84F-6C01-4AE1-8D04-5A333CED3FC0}" type="presOf" srcId="{7812DC13-7B6E-4B6B-8F4B-A753F195627D}" destId="{0F2C02C0-8E35-44E8-BED2-BF7BFC7C1FC5}" srcOrd="0" destOrd="0" presId="urn:microsoft.com/office/officeart/2005/8/layout/process2"/>
    <dgm:cxn modelId="{22BD2D91-288E-4F6C-8757-0B90975D9548}" srcId="{DD152FF0-E80F-4EF2-8118-CC039750BC55}" destId="{B880E031-1436-4738-BB53-9175775EBD58}" srcOrd="2" destOrd="0" parTransId="{D53EFB66-5864-47BB-8E9C-574E29963DAE}" sibTransId="{4EC56040-03E3-4003-A8F9-F817EB0D26F0}"/>
    <dgm:cxn modelId="{5A06719D-D5D7-4DD7-B617-46E883414B33}" type="presOf" srcId="{19A73095-26CB-495D-994C-526EF3477A07}" destId="{7096F8B1-30DF-4CCF-B43D-42C95CA1CFFD}" srcOrd="0" destOrd="0" presId="urn:microsoft.com/office/officeart/2005/8/layout/process2"/>
    <dgm:cxn modelId="{F3F511A1-30B7-4C3C-9346-73DF69D9FE7F}" type="presOf" srcId="{CF9D7F2F-5CD2-46E5-861C-FB10C5B10ED3}" destId="{2CBEEC9A-E4CB-470F-9C63-EEF48FDA9138}" srcOrd="0" destOrd="0" presId="urn:microsoft.com/office/officeart/2005/8/layout/process2"/>
    <dgm:cxn modelId="{4731E5C5-1430-4AA6-852B-91688A3C1C71}" type="presOf" srcId="{B880E031-1436-4738-BB53-9175775EBD58}" destId="{43541660-1F79-4CC5-8F1A-1CF41D09ADBB}" srcOrd="0" destOrd="0" presId="urn:microsoft.com/office/officeart/2005/8/layout/process2"/>
    <dgm:cxn modelId="{20FF0EE5-F7A6-4DAE-B9AF-529BDCAFC78D}" srcId="{DD152FF0-E80F-4EF2-8118-CC039750BC55}" destId="{CF9D7F2F-5CD2-46E5-861C-FB10C5B10ED3}" srcOrd="1" destOrd="0" parTransId="{14DE1FF3-2E00-4399-AFAF-151E673AD2A1}" sibTransId="{3B5AEFDB-A995-4E38-8FD8-5F9F85A62E95}"/>
    <dgm:cxn modelId="{44326BF1-BE27-496C-BBE2-7B774B787340}" type="presOf" srcId="{3B5AEFDB-A995-4E38-8FD8-5F9F85A62E95}" destId="{A9500347-3818-44C7-B78B-5ED807F73305}" srcOrd="0" destOrd="0" presId="urn:microsoft.com/office/officeart/2005/8/layout/process2"/>
    <dgm:cxn modelId="{031F7F21-EC36-4815-A4B7-E3826038675F}" type="presParOf" srcId="{2E7D312C-6466-4790-868E-BBEA21BAFF31}" destId="{0F2C02C0-8E35-44E8-BED2-BF7BFC7C1FC5}" srcOrd="0" destOrd="0" presId="urn:microsoft.com/office/officeart/2005/8/layout/process2"/>
    <dgm:cxn modelId="{F65EE007-77E2-46FD-8105-714BF79D65DE}" type="presParOf" srcId="{2E7D312C-6466-4790-868E-BBEA21BAFF31}" destId="{7096F8B1-30DF-4CCF-B43D-42C95CA1CFFD}" srcOrd="1" destOrd="0" presId="urn:microsoft.com/office/officeart/2005/8/layout/process2"/>
    <dgm:cxn modelId="{EC517378-A0F9-4616-B0C2-8819701F71B0}" type="presParOf" srcId="{7096F8B1-30DF-4CCF-B43D-42C95CA1CFFD}" destId="{1FF02AEC-16D0-4738-8B5C-B705DF41228F}" srcOrd="0" destOrd="0" presId="urn:microsoft.com/office/officeart/2005/8/layout/process2"/>
    <dgm:cxn modelId="{0FE3F8C4-18A1-4386-A08B-B9BBB7CA8440}" type="presParOf" srcId="{2E7D312C-6466-4790-868E-BBEA21BAFF31}" destId="{2CBEEC9A-E4CB-470F-9C63-EEF48FDA9138}" srcOrd="2" destOrd="0" presId="urn:microsoft.com/office/officeart/2005/8/layout/process2"/>
    <dgm:cxn modelId="{954C9456-A68D-4628-86C1-50F165D4C4F2}" type="presParOf" srcId="{2E7D312C-6466-4790-868E-BBEA21BAFF31}" destId="{A9500347-3818-44C7-B78B-5ED807F73305}" srcOrd="3" destOrd="0" presId="urn:microsoft.com/office/officeart/2005/8/layout/process2"/>
    <dgm:cxn modelId="{04927D81-6D4B-41E9-BC9D-96B1BA5DC4A4}" type="presParOf" srcId="{A9500347-3818-44C7-B78B-5ED807F73305}" destId="{7FC88BA1-8EDE-4664-9028-629AF87EAD94}" srcOrd="0" destOrd="0" presId="urn:microsoft.com/office/officeart/2005/8/layout/process2"/>
    <dgm:cxn modelId="{0BCF09B5-20B5-44EA-8934-41C54DFD754C}" type="presParOf" srcId="{2E7D312C-6466-4790-868E-BBEA21BAFF31}" destId="{43541660-1F79-4CC5-8F1A-1CF41D09ADB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Setting &amp; LLM Customization</a:t>
          </a:r>
          <a:endParaRPr lang="de-DE" sz="1400" dirty="0">
            <a:solidFill>
              <a:schemeClr val="bg1"/>
            </a:solidFill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4D1C6E1A-8C03-41F7-9C62-F5BD2BB7C52A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5E5109-B458-427B-BA11-030BCE79FD11}">
      <dgm:prSet phldrT="[Text]"/>
      <dgm:spPr/>
      <dgm:t>
        <a:bodyPr/>
        <a:lstStyle/>
        <a:p>
          <a:r>
            <a:rPr lang="de-DE" dirty="0" err="1"/>
            <a:t>Similar</a:t>
          </a:r>
          <a:r>
            <a:rPr lang="de-DE" dirty="0"/>
            <a:t> Chatbot </a:t>
          </a:r>
          <a:r>
            <a:rPr lang="de-DE" dirty="0" err="1"/>
            <a:t>Approaches</a:t>
          </a:r>
          <a:endParaRPr lang="en-US" dirty="0"/>
        </a:p>
      </dgm:t>
    </dgm:pt>
    <dgm:pt modelId="{7C55222A-CEFE-4B68-8AE7-C1BD50A9C7FE}" type="parTrans" cxnId="{48E6D050-8266-450D-BD86-B635C1A23537}">
      <dgm:prSet/>
      <dgm:spPr/>
      <dgm:t>
        <a:bodyPr/>
        <a:lstStyle/>
        <a:p>
          <a:endParaRPr lang="en-US"/>
        </a:p>
      </dgm:t>
    </dgm:pt>
    <dgm:pt modelId="{4316F3D3-6A70-4B24-8B8C-31E8D9921714}" type="sibTrans" cxnId="{48E6D050-8266-450D-BD86-B635C1A23537}">
      <dgm:prSet/>
      <dgm:spPr/>
      <dgm:t>
        <a:bodyPr/>
        <a:lstStyle/>
        <a:p>
          <a:endParaRPr lang="en-US"/>
        </a:p>
      </dgm:t>
    </dgm:pt>
    <dgm:pt modelId="{2172730E-7AF8-42A1-8CE9-43B6793BF52A}">
      <dgm:prSet phldrT="[Text]"/>
      <dgm:spPr/>
      <dgm:t>
        <a:bodyPr/>
        <a:lstStyle/>
        <a:p>
          <a:r>
            <a:rPr lang="de-DE" dirty="0" err="1"/>
            <a:t>Advancements</a:t>
          </a:r>
          <a:r>
            <a:rPr lang="de-DE" dirty="0"/>
            <a:t> in LLM </a:t>
          </a:r>
          <a:r>
            <a:rPr lang="de-DE" dirty="0" err="1"/>
            <a:t>Function</a:t>
          </a:r>
          <a:r>
            <a:rPr lang="de-DE" dirty="0"/>
            <a:t> Calling</a:t>
          </a:r>
          <a:endParaRPr lang="en-US" dirty="0"/>
        </a:p>
      </dgm:t>
    </dgm:pt>
    <dgm:pt modelId="{DD698098-3E09-4334-A147-C70ABA5899FF}" type="parTrans" cxnId="{2AC117F7-79DE-4869-8918-5D446ABED53F}">
      <dgm:prSet/>
      <dgm:spPr/>
      <dgm:t>
        <a:bodyPr/>
        <a:lstStyle/>
        <a:p>
          <a:endParaRPr lang="en-US"/>
        </a:p>
      </dgm:t>
    </dgm:pt>
    <dgm:pt modelId="{96339A05-E270-42D7-9277-289B2977F60D}" type="sibTrans" cxnId="{2AC117F7-79DE-4869-8918-5D446ABED53F}">
      <dgm:prSet/>
      <dgm:spPr/>
      <dgm:t>
        <a:bodyPr/>
        <a:lstStyle/>
        <a:p>
          <a:endParaRPr lang="en-US"/>
        </a:p>
      </dgm:t>
    </dgm:pt>
    <dgm:pt modelId="{979C52B6-84B2-492F-A546-B441E4D895E6}">
      <dgm:prSet phldrT="[Text]"/>
      <dgm:spPr/>
      <dgm:t>
        <a:bodyPr/>
        <a:lstStyle/>
        <a:p>
          <a:r>
            <a:rPr lang="de-DE" dirty="0"/>
            <a:t>Evaluation Methods</a:t>
          </a:r>
          <a:endParaRPr lang="en-US" dirty="0"/>
        </a:p>
      </dgm:t>
    </dgm:pt>
    <dgm:pt modelId="{34A5D52A-3CA6-4F0A-9FF5-730870F15D9C}" type="parTrans" cxnId="{AD650F12-1E2B-4C84-A35B-F7700F1AF144}">
      <dgm:prSet/>
      <dgm:spPr/>
      <dgm:t>
        <a:bodyPr/>
        <a:lstStyle/>
        <a:p>
          <a:endParaRPr lang="en-US"/>
        </a:p>
      </dgm:t>
    </dgm:pt>
    <dgm:pt modelId="{DE3773FF-7DED-40A1-99C0-CFC012CF21DD}" type="sibTrans" cxnId="{AD650F12-1E2B-4C84-A35B-F7700F1AF144}">
      <dgm:prSet/>
      <dgm:spPr/>
      <dgm:t>
        <a:bodyPr/>
        <a:lstStyle/>
        <a:p>
          <a:endParaRPr lang="en-US"/>
        </a:p>
      </dgm:t>
    </dgm:pt>
    <dgm:pt modelId="{FF3F9DC0-3E04-4C92-A22D-D704AA42A97B}" type="pres">
      <dgm:prSet presAssocID="{4D1C6E1A-8C03-41F7-9C62-F5BD2BB7C52A}" presName="diagram" presStyleCnt="0">
        <dgm:presLayoutVars>
          <dgm:dir/>
          <dgm:resizeHandles val="exact"/>
        </dgm:presLayoutVars>
      </dgm:prSet>
      <dgm:spPr/>
    </dgm:pt>
    <dgm:pt modelId="{0E35BCC5-116B-4890-B974-EEA7FFDD8D51}" type="pres">
      <dgm:prSet presAssocID="{1C5E5109-B458-427B-BA11-030BCE79FD11}" presName="node" presStyleLbl="node1" presStyleIdx="0" presStyleCnt="3" custScaleX="211744">
        <dgm:presLayoutVars>
          <dgm:bulletEnabled val="1"/>
        </dgm:presLayoutVars>
      </dgm:prSet>
      <dgm:spPr/>
    </dgm:pt>
    <dgm:pt modelId="{2153FDB9-9693-461A-A956-B34EA57148A7}" type="pres">
      <dgm:prSet presAssocID="{4316F3D3-6A70-4B24-8B8C-31E8D9921714}" presName="sibTrans" presStyleCnt="0"/>
      <dgm:spPr/>
    </dgm:pt>
    <dgm:pt modelId="{8EA861D3-6A65-4926-A591-15FE9FFF10F1}" type="pres">
      <dgm:prSet presAssocID="{2172730E-7AF8-42A1-8CE9-43B6793BF52A}" presName="node" presStyleLbl="node1" presStyleIdx="1" presStyleCnt="3">
        <dgm:presLayoutVars>
          <dgm:bulletEnabled val="1"/>
        </dgm:presLayoutVars>
      </dgm:prSet>
      <dgm:spPr/>
    </dgm:pt>
    <dgm:pt modelId="{36B7839E-2D46-49DD-B6F1-395CE86334C2}" type="pres">
      <dgm:prSet presAssocID="{96339A05-E270-42D7-9277-289B2977F60D}" presName="sibTrans" presStyleCnt="0"/>
      <dgm:spPr/>
    </dgm:pt>
    <dgm:pt modelId="{E72AECBE-28C4-4A4E-96AB-7F1E8ABCED44}" type="pres">
      <dgm:prSet presAssocID="{979C52B6-84B2-492F-A546-B441E4D895E6}" presName="node" presStyleLbl="node1" presStyleIdx="2" presStyleCnt="3">
        <dgm:presLayoutVars>
          <dgm:bulletEnabled val="1"/>
        </dgm:presLayoutVars>
      </dgm:prSet>
      <dgm:spPr/>
    </dgm:pt>
  </dgm:ptLst>
  <dgm:cxnLst>
    <dgm:cxn modelId="{D3963603-2219-4D80-B965-94E9D0175512}" type="presOf" srcId="{1C5E5109-B458-427B-BA11-030BCE79FD11}" destId="{0E35BCC5-116B-4890-B974-EEA7FFDD8D51}" srcOrd="0" destOrd="0" presId="urn:microsoft.com/office/officeart/2005/8/layout/default"/>
    <dgm:cxn modelId="{AD650F12-1E2B-4C84-A35B-F7700F1AF144}" srcId="{4D1C6E1A-8C03-41F7-9C62-F5BD2BB7C52A}" destId="{979C52B6-84B2-492F-A546-B441E4D895E6}" srcOrd="2" destOrd="0" parTransId="{34A5D52A-3CA6-4F0A-9FF5-730870F15D9C}" sibTransId="{DE3773FF-7DED-40A1-99C0-CFC012CF21DD}"/>
    <dgm:cxn modelId="{48E6D050-8266-450D-BD86-B635C1A23537}" srcId="{4D1C6E1A-8C03-41F7-9C62-F5BD2BB7C52A}" destId="{1C5E5109-B458-427B-BA11-030BCE79FD11}" srcOrd="0" destOrd="0" parTransId="{7C55222A-CEFE-4B68-8AE7-C1BD50A9C7FE}" sibTransId="{4316F3D3-6A70-4B24-8B8C-31E8D9921714}"/>
    <dgm:cxn modelId="{8497568B-97F3-4CEA-85EC-FB7AAFA48A0B}" type="presOf" srcId="{979C52B6-84B2-492F-A546-B441E4D895E6}" destId="{E72AECBE-28C4-4A4E-96AB-7F1E8ABCED44}" srcOrd="0" destOrd="0" presId="urn:microsoft.com/office/officeart/2005/8/layout/default"/>
    <dgm:cxn modelId="{A6C145F5-D2A2-4AD8-843E-93F72C97431D}" type="presOf" srcId="{4D1C6E1A-8C03-41F7-9C62-F5BD2BB7C52A}" destId="{FF3F9DC0-3E04-4C92-A22D-D704AA42A97B}" srcOrd="0" destOrd="0" presId="urn:microsoft.com/office/officeart/2005/8/layout/default"/>
    <dgm:cxn modelId="{AABE74F6-DCA9-4A15-B65A-197242993BD7}" type="presOf" srcId="{2172730E-7AF8-42A1-8CE9-43B6793BF52A}" destId="{8EA861D3-6A65-4926-A591-15FE9FFF10F1}" srcOrd="0" destOrd="0" presId="urn:microsoft.com/office/officeart/2005/8/layout/default"/>
    <dgm:cxn modelId="{2AC117F7-79DE-4869-8918-5D446ABED53F}" srcId="{4D1C6E1A-8C03-41F7-9C62-F5BD2BB7C52A}" destId="{2172730E-7AF8-42A1-8CE9-43B6793BF52A}" srcOrd="1" destOrd="0" parTransId="{DD698098-3E09-4334-A147-C70ABA5899FF}" sibTransId="{96339A05-E270-42D7-9277-289B2977F60D}"/>
    <dgm:cxn modelId="{C4EFEAA3-0AB7-40AC-B5E8-45175FD340D8}" type="presParOf" srcId="{FF3F9DC0-3E04-4C92-A22D-D704AA42A97B}" destId="{0E35BCC5-116B-4890-B974-EEA7FFDD8D51}" srcOrd="0" destOrd="0" presId="urn:microsoft.com/office/officeart/2005/8/layout/default"/>
    <dgm:cxn modelId="{2581889D-9F9B-4674-9197-10575BAB4FEB}" type="presParOf" srcId="{FF3F9DC0-3E04-4C92-A22D-D704AA42A97B}" destId="{2153FDB9-9693-461A-A956-B34EA57148A7}" srcOrd="1" destOrd="0" presId="urn:microsoft.com/office/officeart/2005/8/layout/default"/>
    <dgm:cxn modelId="{D3D68D04-B4B8-43E0-A48A-0E629C4B7B39}" type="presParOf" srcId="{FF3F9DC0-3E04-4C92-A22D-D704AA42A97B}" destId="{8EA861D3-6A65-4926-A591-15FE9FFF10F1}" srcOrd="2" destOrd="0" presId="urn:microsoft.com/office/officeart/2005/8/layout/default"/>
    <dgm:cxn modelId="{A65D100D-1923-43C4-9A24-4D15A488B021}" type="presParOf" srcId="{FF3F9DC0-3E04-4C92-A22D-D704AA42A97B}" destId="{36B7839E-2D46-49DD-B6F1-395CE86334C2}" srcOrd="3" destOrd="0" presId="urn:microsoft.com/office/officeart/2005/8/layout/default"/>
    <dgm:cxn modelId="{69408E5C-A14E-41D8-9C33-286CC5469E71}" type="presParOf" srcId="{FF3F9DC0-3E04-4C92-A22D-D704AA42A97B}" destId="{E72AECBE-28C4-4A4E-96AB-7F1E8ABCED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Methodology</a:t>
          </a:r>
          <a:endParaRPr lang="de-DE" sz="13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</a:rPr>
            <a:t>Setting &amp; LLM Customization</a:t>
          </a:r>
          <a:endParaRPr lang="de-DE" sz="1400" dirty="0">
            <a:solidFill>
              <a:schemeClr val="bg1"/>
            </a:solidFill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E79D050-FC72-4FA7-B4B9-17F5CDCD73B6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91C193-29C8-46A4-BE57-5E188481206E}">
      <dgm:prSet/>
      <dgm:spPr/>
      <dgm:t>
        <a:bodyPr/>
        <a:lstStyle/>
        <a:p>
          <a:r>
            <a:rPr lang="en-US" b="0" i="0" baseline="0"/>
            <a:t>Literature Review</a:t>
          </a:r>
          <a:endParaRPr lang="en-US"/>
        </a:p>
      </dgm:t>
    </dgm:pt>
    <dgm:pt modelId="{208F96BE-6160-4C41-A25A-7095F4A203C7}" type="parTrans" cxnId="{5311A380-A8AB-43DF-87AE-12673FC6E7D8}">
      <dgm:prSet/>
      <dgm:spPr/>
      <dgm:t>
        <a:bodyPr/>
        <a:lstStyle/>
        <a:p>
          <a:endParaRPr lang="en-US"/>
        </a:p>
      </dgm:t>
    </dgm:pt>
    <dgm:pt modelId="{D2E3EDD3-130B-4213-A604-06840535049D}" type="sibTrans" cxnId="{5311A380-A8AB-43DF-87AE-12673FC6E7D8}">
      <dgm:prSet/>
      <dgm:spPr/>
      <dgm:t>
        <a:bodyPr/>
        <a:lstStyle/>
        <a:p>
          <a:endParaRPr lang="en-US"/>
        </a:p>
      </dgm:t>
    </dgm:pt>
    <dgm:pt modelId="{731DA794-485B-475F-8A5C-F3739E9EBFF9}">
      <dgm:prSet/>
      <dgm:spPr/>
      <dgm:t>
        <a:bodyPr/>
        <a:lstStyle/>
        <a:p>
          <a:r>
            <a:rPr lang="en-US" dirty="0"/>
            <a:t>Preliminary Surveys</a:t>
          </a:r>
        </a:p>
      </dgm:t>
    </dgm:pt>
    <dgm:pt modelId="{A1688A9A-D76E-4409-81FF-68AFADAF01C3}" type="parTrans" cxnId="{DB7786C0-8559-47FB-B3ED-31145D393018}">
      <dgm:prSet/>
      <dgm:spPr/>
      <dgm:t>
        <a:bodyPr/>
        <a:lstStyle/>
        <a:p>
          <a:endParaRPr lang="en-US"/>
        </a:p>
      </dgm:t>
    </dgm:pt>
    <dgm:pt modelId="{72A0AC3A-3B43-46D0-9FBC-6FD4115AB2E3}" type="sibTrans" cxnId="{DB7786C0-8559-47FB-B3ED-31145D393018}">
      <dgm:prSet/>
      <dgm:spPr/>
      <dgm:t>
        <a:bodyPr/>
        <a:lstStyle/>
        <a:p>
          <a:endParaRPr lang="en-US"/>
        </a:p>
      </dgm:t>
    </dgm:pt>
    <dgm:pt modelId="{7D14795F-33F4-4E7E-B4BF-8C5466115ED5}">
      <dgm:prSet/>
      <dgm:spPr/>
      <dgm:t>
        <a:bodyPr/>
        <a:lstStyle/>
        <a:p>
          <a:r>
            <a:rPr lang="en-US" b="0" i="0" baseline="0"/>
            <a:t>User Survey for Chatbot Inputs</a:t>
          </a:r>
          <a:endParaRPr lang="en-US"/>
        </a:p>
      </dgm:t>
    </dgm:pt>
    <dgm:pt modelId="{82543473-2F4F-4A34-BB0E-C4E1E015AFD6}" type="parTrans" cxnId="{A764EA32-10EF-4C7E-8D34-8F432890B075}">
      <dgm:prSet/>
      <dgm:spPr/>
      <dgm:t>
        <a:bodyPr/>
        <a:lstStyle/>
        <a:p>
          <a:endParaRPr lang="en-US"/>
        </a:p>
      </dgm:t>
    </dgm:pt>
    <dgm:pt modelId="{0D35213C-32BD-4961-8DFD-5D48501FF07D}" type="sibTrans" cxnId="{A764EA32-10EF-4C7E-8D34-8F432890B075}">
      <dgm:prSet/>
      <dgm:spPr/>
      <dgm:t>
        <a:bodyPr/>
        <a:lstStyle/>
        <a:p>
          <a:endParaRPr lang="en-US"/>
        </a:p>
      </dgm:t>
    </dgm:pt>
    <dgm:pt modelId="{9EF7C672-5934-482B-9176-9F6288CF02DD}">
      <dgm:prSet/>
      <dgm:spPr/>
      <dgm:t>
        <a:bodyPr/>
        <a:lstStyle/>
        <a:p>
          <a:r>
            <a:rPr lang="en-US" b="0" i="0" baseline="0"/>
            <a:t>Iterative Prototype Development</a:t>
          </a:r>
          <a:endParaRPr lang="en-US"/>
        </a:p>
      </dgm:t>
    </dgm:pt>
    <dgm:pt modelId="{ECF946F2-626F-4445-BFA4-2A14E4A7D0B2}" type="parTrans" cxnId="{F0C501BA-B23F-45BF-8456-9DBDBA5113A6}">
      <dgm:prSet/>
      <dgm:spPr/>
      <dgm:t>
        <a:bodyPr/>
        <a:lstStyle/>
        <a:p>
          <a:endParaRPr lang="en-US"/>
        </a:p>
      </dgm:t>
    </dgm:pt>
    <dgm:pt modelId="{697DA806-E716-4B9D-88C8-59D11C59CF25}" type="sibTrans" cxnId="{F0C501BA-B23F-45BF-8456-9DBDBA5113A6}">
      <dgm:prSet/>
      <dgm:spPr/>
      <dgm:t>
        <a:bodyPr/>
        <a:lstStyle/>
        <a:p>
          <a:endParaRPr lang="en-US"/>
        </a:p>
      </dgm:t>
    </dgm:pt>
    <dgm:pt modelId="{960BED5D-6D64-4259-A5DB-07BAB0B36BEF}">
      <dgm:prSet/>
      <dgm:spPr/>
      <dgm:t>
        <a:bodyPr/>
        <a:lstStyle/>
        <a:p>
          <a:r>
            <a:rPr lang="en-US"/>
            <a:t>Mixed-Methods Evaluation</a:t>
          </a:r>
        </a:p>
      </dgm:t>
    </dgm:pt>
    <dgm:pt modelId="{30930EE5-FF54-4D41-84B6-9C62CF7B50B6}" type="parTrans" cxnId="{21192DDE-E477-482D-865A-C83CB7E2FA41}">
      <dgm:prSet/>
      <dgm:spPr/>
      <dgm:t>
        <a:bodyPr/>
        <a:lstStyle/>
        <a:p>
          <a:endParaRPr lang="en-US"/>
        </a:p>
      </dgm:t>
    </dgm:pt>
    <dgm:pt modelId="{A10D8CFE-2367-4F86-B184-3FC9C068D343}" type="sibTrans" cxnId="{21192DDE-E477-482D-865A-C83CB7E2FA41}">
      <dgm:prSet/>
      <dgm:spPr/>
      <dgm:t>
        <a:bodyPr/>
        <a:lstStyle/>
        <a:p>
          <a:endParaRPr lang="en-US"/>
        </a:p>
      </dgm:t>
    </dgm:pt>
    <dgm:pt modelId="{0875774C-79EB-4191-B42D-FC47C9BD541D}" type="pres">
      <dgm:prSet presAssocID="{BE79D050-FC72-4FA7-B4B9-17F5CDCD73B6}" presName="arrowDiagram" presStyleCnt="0">
        <dgm:presLayoutVars>
          <dgm:chMax val="5"/>
          <dgm:dir/>
          <dgm:resizeHandles val="exact"/>
        </dgm:presLayoutVars>
      </dgm:prSet>
      <dgm:spPr/>
    </dgm:pt>
    <dgm:pt modelId="{5BA5AFCF-497D-4139-BC2A-101E7E25CD07}" type="pres">
      <dgm:prSet presAssocID="{BE79D050-FC72-4FA7-B4B9-17F5CDCD73B6}" presName="arrow" presStyleLbl="bgShp" presStyleIdx="0" presStyleCnt="1" custLinFactNeighborX="-5357" custLinFactNeighborY="-431"/>
      <dgm:spPr/>
    </dgm:pt>
    <dgm:pt modelId="{F26E9D3D-8419-4527-9F0F-CB483D4B85D9}" type="pres">
      <dgm:prSet presAssocID="{BE79D050-FC72-4FA7-B4B9-17F5CDCD73B6}" presName="arrowDiagram5" presStyleCnt="0"/>
      <dgm:spPr/>
    </dgm:pt>
    <dgm:pt modelId="{704806D0-D503-4122-8E6F-290F7AF8F6A8}" type="pres">
      <dgm:prSet presAssocID="{E491C193-29C8-46A4-BE57-5E188481206E}" presName="bullet5a" presStyleLbl="node1" presStyleIdx="0" presStyleCnt="5"/>
      <dgm:spPr/>
    </dgm:pt>
    <dgm:pt modelId="{7B5D473C-7492-453E-8F4C-751A1BC20867}" type="pres">
      <dgm:prSet presAssocID="{E491C193-29C8-46A4-BE57-5E188481206E}" presName="textBox5a" presStyleLbl="revTx" presStyleIdx="0" presStyleCnt="5">
        <dgm:presLayoutVars>
          <dgm:bulletEnabled val="1"/>
        </dgm:presLayoutVars>
      </dgm:prSet>
      <dgm:spPr/>
    </dgm:pt>
    <dgm:pt modelId="{12D6D7BF-5CCD-48C8-9AA8-294163A238A0}" type="pres">
      <dgm:prSet presAssocID="{731DA794-485B-475F-8A5C-F3739E9EBFF9}" presName="bullet5b" presStyleLbl="node1" presStyleIdx="1" presStyleCnt="5"/>
      <dgm:spPr/>
    </dgm:pt>
    <dgm:pt modelId="{59FE08CD-21B0-475C-9137-6BA193DFF30E}" type="pres">
      <dgm:prSet presAssocID="{731DA794-485B-475F-8A5C-F3739E9EBFF9}" presName="textBox5b" presStyleLbl="revTx" presStyleIdx="1" presStyleCnt="5">
        <dgm:presLayoutVars>
          <dgm:bulletEnabled val="1"/>
        </dgm:presLayoutVars>
      </dgm:prSet>
      <dgm:spPr/>
    </dgm:pt>
    <dgm:pt modelId="{AD2369C9-27DB-4181-A0E3-39937A5CF95F}" type="pres">
      <dgm:prSet presAssocID="{7D14795F-33F4-4E7E-B4BF-8C5466115ED5}" presName="bullet5c" presStyleLbl="node1" presStyleIdx="2" presStyleCnt="5"/>
      <dgm:spPr/>
    </dgm:pt>
    <dgm:pt modelId="{17D951F1-4FDC-4E96-A82B-39B985B61355}" type="pres">
      <dgm:prSet presAssocID="{7D14795F-33F4-4E7E-B4BF-8C5466115ED5}" presName="textBox5c" presStyleLbl="revTx" presStyleIdx="2" presStyleCnt="5">
        <dgm:presLayoutVars>
          <dgm:bulletEnabled val="1"/>
        </dgm:presLayoutVars>
      </dgm:prSet>
      <dgm:spPr/>
    </dgm:pt>
    <dgm:pt modelId="{3CF8FCFC-8DA1-4E9F-BB5F-8644EC4A8A25}" type="pres">
      <dgm:prSet presAssocID="{9EF7C672-5934-482B-9176-9F6288CF02DD}" presName="bullet5d" presStyleLbl="node1" presStyleIdx="3" presStyleCnt="5"/>
      <dgm:spPr/>
    </dgm:pt>
    <dgm:pt modelId="{6124BA95-19F5-4391-91E0-FF5885EE6DAA}" type="pres">
      <dgm:prSet presAssocID="{9EF7C672-5934-482B-9176-9F6288CF02DD}" presName="textBox5d" presStyleLbl="revTx" presStyleIdx="3" presStyleCnt="5">
        <dgm:presLayoutVars>
          <dgm:bulletEnabled val="1"/>
        </dgm:presLayoutVars>
      </dgm:prSet>
      <dgm:spPr/>
    </dgm:pt>
    <dgm:pt modelId="{AB1B26AD-AED0-4B31-B584-671F43EB345C}" type="pres">
      <dgm:prSet presAssocID="{960BED5D-6D64-4259-A5DB-07BAB0B36BEF}" presName="bullet5e" presStyleLbl="node1" presStyleIdx="4" presStyleCnt="5"/>
      <dgm:spPr/>
    </dgm:pt>
    <dgm:pt modelId="{D43A4419-0317-4628-8FEE-4BCE071242BC}" type="pres">
      <dgm:prSet presAssocID="{960BED5D-6D64-4259-A5DB-07BAB0B36BEF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764EA32-10EF-4C7E-8D34-8F432890B075}" srcId="{BE79D050-FC72-4FA7-B4B9-17F5CDCD73B6}" destId="{7D14795F-33F4-4E7E-B4BF-8C5466115ED5}" srcOrd="2" destOrd="0" parTransId="{82543473-2F4F-4A34-BB0E-C4E1E015AFD6}" sibTransId="{0D35213C-32BD-4961-8DFD-5D48501FF07D}"/>
    <dgm:cxn modelId="{2ACE435E-BD8B-4FA1-BBBF-253F5D33B4B9}" type="presOf" srcId="{960BED5D-6D64-4259-A5DB-07BAB0B36BEF}" destId="{D43A4419-0317-4628-8FEE-4BCE071242BC}" srcOrd="0" destOrd="0" presId="urn:microsoft.com/office/officeart/2005/8/layout/arrow2"/>
    <dgm:cxn modelId="{B5183A74-D228-4298-82B1-4CA5649FE632}" type="presOf" srcId="{9EF7C672-5934-482B-9176-9F6288CF02DD}" destId="{6124BA95-19F5-4391-91E0-FF5885EE6DAA}" srcOrd="0" destOrd="0" presId="urn:microsoft.com/office/officeart/2005/8/layout/arrow2"/>
    <dgm:cxn modelId="{5311A380-A8AB-43DF-87AE-12673FC6E7D8}" srcId="{BE79D050-FC72-4FA7-B4B9-17F5CDCD73B6}" destId="{E491C193-29C8-46A4-BE57-5E188481206E}" srcOrd="0" destOrd="0" parTransId="{208F96BE-6160-4C41-A25A-7095F4A203C7}" sibTransId="{D2E3EDD3-130B-4213-A604-06840535049D}"/>
    <dgm:cxn modelId="{180C229E-F704-4C4C-BC5F-6AA2236764D4}" type="presOf" srcId="{E491C193-29C8-46A4-BE57-5E188481206E}" destId="{7B5D473C-7492-453E-8F4C-751A1BC20867}" srcOrd="0" destOrd="0" presId="urn:microsoft.com/office/officeart/2005/8/layout/arrow2"/>
    <dgm:cxn modelId="{82748EA1-52E3-46B5-93F3-3000E9A00863}" type="presOf" srcId="{7D14795F-33F4-4E7E-B4BF-8C5466115ED5}" destId="{17D951F1-4FDC-4E96-A82B-39B985B61355}" srcOrd="0" destOrd="0" presId="urn:microsoft.com/office/officeart/2005/8/layout/arrow2"/>
    <dgm:cxn modelId="{D912ACA7-68F5-4121-9DCC-32C91952731F}" type="presOf" srcId="{731DA794-485B-475F-8A5C-F3739E9EBFF9}" destId="{59FE08CD-21B0-475C-9137-6BA193DFF30E}" srcOrd="0" destOrd="0" presId="urn:microsoft.com/office/officeart/2005/8/layout/arrow2"/>
    <dgm:cxn modelId="{A5D541B0-2C4B-4DC3-9991-01DA7F6BB19F}" type="presOf" srcId="{BE79D050-FC72-4FA7-B4B9-17F5CDCD73B6}" destId="{0875774C-79EB-4191-B42D-FC47C9BD541D}" srcOrd="0" destOrd="0" presId="urn:microsoft.com/office/officeart/2005/8/layout/arrow2"/>
    <dgm:cxn modelId="{F0C501BA-B23F-45BF-8456-9DBDBA5113A6}" srcId="{BE79D050-FC72-4FA7-B4B9-17F5CDCD73B6}" destId="{9EF7C672-5934-482B-9176-9F6288CF02DD}" srcOrd="3" destOrd="0" parTransId="{ECF946F2-626F-4445-BFA4-2A14E4A7D0B2}" sibTransId="{697DA806-E716-4B9D-88C8-59D11C59CF25}"/>
    <dgm:cxn modelId="{DB7786C0-8559-47FB-B3ED-31145D393018}" srcId="{BE79D050-FC72-4FA7-B4B9-17F5CDCD73B6}" destId="{731DA794-485B-475F-8A5C-F3739E9EBFF9}" srcOrd="1" destOrd="0" parTransId="{A1688A9A-D76E-4409-81FF-68AFADAF01C3}" sibTransId="{72A0AC3A-3B43-46D0-9FBC-6FD4115AB2E3}"/>
    <dgm:cxn modelId="{21192DDE-E477-482D-865A-C83CB7E2FA41}" srcId="{BE79D050-FC72-4FA7-B4B9-17F5CDCD73B6}" destId="{960BED5D-6D64-4259-A5DB-07BAB0B36BEF}" srcOrd="4" destOrd="0" parTransId="{30930EE5-FF54-4D41-84B6-9C62CF7B50B6}" sibTransId="{A10D8CFE-2367-4F86-B184-3FC9C068D343}"/>
    <dgm:cxn modelId="{E0500993-4DFF-44E5-BB5E-D791ECAEE608}" type="presParOf" srcId="{0875774C-79EB-4191-B42D-FC47C9BD541D}" destId="{5BA5AFCF-497D-4139-BC2A-101E7E25CD07}" srcOrd="0" destOrd="0" presId="urn:microsoft.com/office/officeart/2005/8/layout/arrow2"/>
    <dgm:cxn modelId="{0E1A3D42-99E7-4D9F-8726-4AC676C6C211}" type="presParOf" srcId="{0875774C-79EB-4191-B42D-FC47C9BD541D}" destId="{F26E9D3D-8419-4527-9F0F-CB483D4B85D9}" srcOrd="1" destOrd="0" presId="urn:microsoft.com/office/officeart/2005/8/layout/arrow2"/>
    <dgm:cxn modelId="{2299CD3C-79BD-4BCC-A9BC-83C30EEAD26C}" type="presParOf" srcId="{F26E9D3D-8419-4527-9F0F-CB483D4B85D9}" destId="{704806D0-D503-4122-8E6F-290F7AF8F6A8}" srcOrd="0" destOrd="0" presId="urn:microsoft.com/office/officeart/2005/8/layout/arrow2"/>
    <dgm:cxn modelId="{8A774B04-6AEE-46B4-B685-D75A29164A61}" type="presParOf" srcId="{F26E9D3D-8419-4527-9F0F-CB483D4B85D9}" destId="{7B5D473C-7492-453E-8F4C-751A1BC20867}" srcOrd="1" destOrd="0" presId="urn:microsoft.com/office/officeart/2005/8/layout/arrow2"/>
    <dgm:cxn modelId="{DB06D144-CF4A-4F43-AED5-0B5DD86347FA}" type="presParOf" srcId="{F26E9D3D-8419-4527-9F0F-CB483D4B85D9}" destId="{12D6D7BF-5CCD-48C8-9AA8-294163A238A0}" srcOrd="2" destOrd="0" presId="urn:microsoft.com/office/officeart/2005/8/layout/arrow2"/>
    <dgm:cxn modelId="{481D22A2-6D0A-4644-80A0-EF2B40306607}" type="presParOf" srcId="{F26E9D3D-8419-4527-9F0F-CB483D4B85D9}" destId="{59FE08CD-21B0-475C-9137-6BA193DFF30E}" srcOrd="3" destOrd="0" presId="urn:microsoft.com/office/officeart/2005/8/layout/arrow2"/>
    <dgm:cxn modelId="{7C22BBA4-2E20-413A-98DC-C9362F4CE375}" type="presParOf" srcId="{F26E9D3D-8419-4527-9F0F-CB483D4B85D9}" destId="{AD2369C9-27DB-4181-A0E3-39937A5CF95F}" srcOrd="4" destOrd="0" presId="urn:microsoft.com/office/officeart/2005/8/layout/arrow2"/>
    <dgm:cxn modelId="{CCE4C13F-C596-40D1-9065-0A9433099607}" type="presParOf" srcId="{F26E9D3D-8419-4527-9F0F-CB483D4B85D9}" destId="{17D951F1-4FDC-4E96-A82B-39B985B61355}" srcOrd="5" destOrd="0" presId="urn:microsoft.com/office/officeart/2005/8/layout/arrow2"/>
    <dgm:cxn modelId="{2742C876-EC7B-4D92-8220-4EC9E3A8CC16}" type="presParOf" srcId="{F26E9D3D-8419-4527-9F0F-CB483D4B85D9}" destId="{3CF8FCFC-8DA1-4E9F-BB5F-8644EC4A8A25}" srcOrd="6" destOrd="0" presId="urn:microsoft.com/office/officeart/2005/8/layout/arrow2"/>
    <dgm:cxn modelId="{8C8153CD-7C19-423D-80D3-7C6BD139A4AE}" type="presParOf" srcId="{F26E9D3D-8419-4527-9F0F-CB483D4B85D9}" destId="{6124BA95-19F5-4391-91E0-FF5885EE6DAA}" srcOrd="7" destOrd="0" presId="urn:microsoft.com/office/officeart/2005/8/layout/arrow2"/>
    <dgm:cxn modelId="{B91C9CA1-EB64-4F4A-A355-9165715F77FF}" type="presParOf" srcId="{F26E9D3D-8419-4527-9F0F-CB483D4B85D9}" destId="{AB1B26AD-AED0-4B31-B584-671F43EB345C}" srcOrd="8" destOrd="0" presId="urn:microsoft.com/office/officeart/2005/8/layout/arrow2"/>
    <dgm:cxn modelId="{97B49B6D-F951-4157-89D8-06C018867442}" type="presParOf" srcId="{F26E9D3D-8419-4527-9F0F-CB483D4B85D9}" destId="{D43A4419-0317-4628-8FEE-4BCE071242B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02FA52BF-88F8-4E22-BCC3-22C40466DC48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77134-3C94-456F-9152-D9FD2B591FEF}">
      <dgm:prSet phldrT="[Text]" custT="1"/>
      <dgm:spPr/>
      <dgm:t>
        <a:bodyPr/>
        <a:lstStyle/>
        <a:p>
          <a:r>
            <a:rPr lang="de-DE" sz="1200" b="1" dirty="0"/>
            <a:t>Design Science</a:t>
          </a:r>
          <a:endParaRPr lang="en-US" sz="1200" b="1" dirty="0"/>
        </a:p>
      </dgm:t>
    </dgm:pt>
    <dgm:pt modelId="{DD6B3DA6-E943-4AFC-BD56-EF5738C0FB38}" type="parTrans" cxnId="{5ABF6A18-8AD1-4073-864E-D118ABDB7544}">
      <dgm:prSet/>
      <dgm:spPr/>
      <dgm:t>
        <a:bodyPr/>
        <a:lstStyle/>
        <a:p>
          <a:endParaRPr lang="en-US"/>
        </a:p>
      </dgm:t>
    </dgm:pt>
    <dgm:pt modelId="{33256576-D25F-430E-8C52-EE6C4084536C}" type="sibTrans" cxnId="{5ABF6A18-8AD1-4073-864E-D118ABDB7544}">
      <dgm:prSet/>
      <dgm:spPr/>
      <dgm:t>
        <a:bodyPr/>
        <a:lstStyle/>
        <a:p>
          <a:endParaRPr lang="en-US"/>
        </a:p>
      </dgm:t>
    </dgm:pt>
    <dgm:pt modelId="{C8955586-2F31-49F8-A607-EDCD1F0DD2C8}">
      <dgm:prSet phldrT="[Text]" custT="1"/>
      <dgm:spPr/>
      <dgm:t>
        <a:bodyPr/>
        <a:lstStyle/>
        <a:p>
          <a:r>
            <a:rPr lang="de-DE" sz="1200" b="1" dirty="0"/>
            <a:t>Explorative Empirical Research</a:t>
          </a:r>
          <a:endParaRPr lang="en-US" sz="1200" b="1" dirty="0"/>
        </a:p>
      </dgm:t>
    </dgm:pt>
    <dgm:pt modelId="{542B3011-9DAC-4395-BE47-7292DED96430}" type="parTrans" cxnId="{40DB8E59-E259-4C29-A708-069CA4332E1A}">
      <dgm:prSet/>
      <dgm:spPr/>
      <dgm:t>
        <a:bodyPr/>
        <a:lstStyle/>
        <a:p>
          <a:endParaRPr lang="en-US"/>
        </a:p>
      </dgm:t>
    </dgm:pt>
    <dgm:pt modelId="{93BFCEEC-0C82-484A-9437-FFDB80408161}" type="sibTrans" cxnId="{40DB8E59-E259-4C29-A708-069CA4332E1A}">
      <dgm:prSet/>
      <dgm:spPr/>
      <dgm:t>
        <a:bodyPr/>
        <a:lstStyle/>
        <a:p>
          <a:endParaRPr lang="en-US"/>
        </a:p>
      </dgm:t>
    </dgm:pt>
    <dgm:pt modelId="{D839F7A3-4547-4DA5-A934-326D3332CF18}" type="pres">
      <dgm:prSet presAssocID="{02FA52BF-88F8-4E22-BCC3-22C40466DC48}" presName="compositeShape" presStyleCnt="0">
        <dgm:presLayoutVars>
          <dgm:chMax val="2"/>
          <dgm:dir/>
          <dgm:resizeHandles val="exact"/>
        </dgm:presLayoutVars>
      </dgm:prSet>
      <dgm:spPr/>
    </dgm:pt>
    <dgm:pt modelId="{1E1A6E02-E4EB-47B3-96EB-74EC79C50DFA}" type="pres">
      <dgm:prSet presAssocID="{02FA52BF-88F8-4E22-BCC3-22C40466DC48}" presName="divider" presStyleLbl="fgShp" presStyleIdx="0" presStyleCnt="1" custAng="300000"/>
      <dgm:spPr/>
    </dgm:pt>
    <dgm:pt modelId="{39D408EF-C716-4B00-918A-D17590AA62A6}" type="pres">
      <dgm:prSet presAssocID="{73E77134-3C94-456F-9152-D9FD2B591FEF}" presName="downArrow" presStyleLbl="node1" presStyleIdx="0" presStyleCnt="2"/>
      <dgm:spPr/>
    </dgm:pt>
    <dgm:pt modelId="{37716879-25E3-4ED0-BEC0-E4C82B86FCF2}" type="pres">
      <dgm:prSet presAssocID="{73E77134-3C94-456F-9152-D9FD2B591FEF}" presName="downArrowText" presStyleLbl="revTx" presStyleIdx="0" presStyleCnt="2">
        <dgm:presLayoutVars>
          <dgm:bulletEnabled val="1"/>
        </dgm:presLayoutVars>
      </dgm:prSet>
      <dgm:spPr/>
    </dgm:pt>
    <dgm:pt modelId="{C3C57CD9-27BB-4435-9664-218FB8AD268F}" type="pres">
      <dgm:prSet presAssocID="{C8955586-2F31-49F8-A607-EDCD1F0DD2C8}" presName="upArrow" presStyleLbl="node1" presStyleIdx="1" presStyleCnt="2"/>
      <dgm:spPr/>
    </dgm:pt>
    <dgm:pt modelId="{D68ADBB6-DA61-4C56-BDDF-1C8A3E1F8A00}" type="pres">
      <dgm:prSet presAssocID="{C8955586-2F31-49F8-A607-EDCD1F0DD2C8}" presName="upArrowText" presStyleLbl="revTx" presStyleIdx="1" presStyleCnt="2" custScaleX="167565">
        <dgm:presLayoutVars>
          <dgm:bulletEnabled val="1"/>
        </dgm:presLayoutVars>
      </dgm:prSet>
      <dgm:spPr/>
    </dgm:pt>
  </dgm:ptLst>
  <dgm:cxnLst>
    <dgm:cxn modelId="{9BB49214-B2A2-4C0D-9289-4A70037B4443}" type="presOf" srcId="{C8955586-2F31-49F8-A607-EDCD1F0DD2C8}" destId="{D68ADBB6-DA61-4C56-BDDF-1C8A3E1F8A00}" srcOrd="0" destOrd="0" presId="urn:microsoft.com/office/officeart/2005/8/layout/arrow3"/>
    <dgm:cxn modelId="{5ABF6A18-8AD1-4073-864E-D118ABDB7544}" srcId="{02FA52BF-88F8-4E22-BCC3-22C40466DC48}" destId="{73E77134-3C94-456F-9152-D9FD2B591FEF}" srcOrd="0" destOrd="0" parTransId="{DD6B3DA6-E943-4AFC-BD56-EF5738C0FB38}" sibTransId="{33256576-D25F-430E-8C52-EE6C4084536C}"/>
    <dgm:cxn modelId="{6B6B0E4C-C2EB-4183-AB7C-FB0667E545D4}" type="presOf" srcId="{73E77134-3C94-456F-9152-D9FD2B591FEF}" destId="{37716879-25E3-4ED0-BEC0-E4C82B86FCF2}" srcOrd="0" destOrd="0" presId="urn:microsoft.com/office/officeart/2005/8/layout/arrow3"/>
    <dgm:cxn modelId="{40DB8E59-E259-4C29-A708-069CA4332E1A}" srcId="{02FA52BF-88F8-4E22-BCC3-22C40466DC48}" destId="{C8955586-2F31-49F8-A607-EDCD1F0DD2C8}" srcOrd="1" destOrd="0" parTransId="{542B3011-9DAC-4395-BE47-7292DED96430}" sibTransId="{93BFCEEC-0C82-484A-9437-FFDB80408161}"/>
    <dgm:cxn modelId="{AC41EA8C-62F8-4AC0-A5E9-D4525511821C}" type="presOf" srcId="{02FA52BF-88F8-4E22-BCC3-22C40466DC48}" destId="{D839F7A3-4547-4DA5-A934-326D3332CF18}" srcOrd="0" destOrd="0" presId="urn:microsoft.com/office/officeart/2005/8/layout/arrow3"/>
    <dgm:cxn modelId="{F36D39EB-0B03-40FF-B9E2-6B86A65E1249}" type="presParOf" srcId="{D839F7A3-4547-4DA5-A934-326D3332CF18}" destId="{1E1A6E02-E4EB-47B3-96EB-74EC79C50DFA}" srcOrd="0" destOrd="0" presId="urn:microsoft.com/office/officeart/2005/8/layout/arrow3"/>
    <dgm:cxn modelId="{2CBDCFB3-B35F-4884-A9E7-ECDF51E30001}" type="presParOf" srcId="{D839F7A3-4547-4DA5-A934-326D3332CF18}" destId="{39D408EF-C716-4B00-918A-D17590AA62A6}" srcOrd="1" destOrd="0" presId="urn:microsoft.com/office/officeart/2005/8/layout/arrow3"/>
    <dgm:cxn modelId="{7EEFF54A-A681-4604-AF67-B383FBC22080}" type="presParOf" srcId="{D839F7A3-4547-4DA5-A934-326D3332CF18}" destId="{37716879-25E3-4ED0-BEC0-E4C82B86FCF2}" srcOrd="2" destOrd="0" presId="urn:microsoft.com/office/officeart/2005/8/layout/arrow3"/>
    <dgm:cxn modelId="{038DAD10-6D4D-41EA-BE22-1D7FBD7437D4}" type="presParOf" srcId="{D839F7A3-4547-4DA5-A934-326D3332CF18}" destId="{C3C57CD9-27BB-4435-9664-218FB8AD268F}" srcOrd="3" destOrd="0" presId="urn:microsoft.com/office/officeart/2005/8/layout/arrow3"/>
    <dgm:cxn modelId="{5B747FBF-5FFB-45D0-8702-0451D803A122}" type="presParOf" srcId="{D839F7A3-4547-4DA5-A934-326D3332CF18}" destId="{D68ADBB6-DA61-4C56-BDDF-1C8A3E1F8A00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Chatbot Motivation &amp; </a:t>
          </a:r>
          <a:r>
            <a:rPr lang="de-DE" sz="1400" dirty="0" err="1">
              <a:solidFill>
                <a:schemeClr val="bg1"/>
              </a:solidFill>
            </a:rPr>
            <a:t>Objective</a:t>
          </a:r>
          <a:endParaRPr lang="de-DE" sz="1400" dirty="0">
            <a:solidFill>
              <a:schemeClr val="bg1"/>
            </a:solidFill>
          </a:endParaRP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en-US" sz="1400" dirty="0">
              <a:solidFill>
                <a:schemeClr val="bg1"/>
              </a:solidFill>
              <a:highlight>
                <a:srgbClr val="FFA6A6"/>
              </a:highlight>
            </a:rPr>
            <a:t>Setting &amp; LLM Customization</a:t>
          </a:r>
          <a:endParaRPr lang="de-DE" sz="14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LLM Performance &amp; UX Study </a:t>
          </a: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 custScaleX="119600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 custScaleX="115695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 custScaleX="104981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C826ED41-C1DA-4DF5-8675-0B0D15EE83D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86F2B0-42B9-4B50-BDF4-C80DEF5EBA45}">
      <dgm:prSet/>
      <dgm:spPr/>
      <dgm:t>
        <a:bodyPr/>
        <a:lstStyle/>
        <a:p>
          <a:r>
            <a:rPr lang="en-US" b="1" dirty="0"/>
            <a:t>Basic Intents </a:t>
          </a:r>
          <a:br>
            <a:rPr lang="en-US" b="1" dirty="0"/>
          </a:br>
          <a:r>
            <a:rPr lang="en-US" b="1" dirty="0"/>
            <a:t>(Iteration 1)</a:t>
          </a:r>
          <a:endParaRPr lang="en-US" dirty="0"/>
        </a:p>
      </dgm:t>
    </dgm:pt>
    <dgm:pt modelId="{B41E69D5-6EAE-493B-A476-60D6AC022807}" type="parTrans" cxnId="{60D61B44-9C4A-41A9-AEE5-3D4D7EF34A2A}">
      <dgm:prSet/>
      <dgm:spPr/>
      <dgm:t>
        <a:bodyPr/>
        <a:lstStyle/>
        <a:p>
          <a:endParaRPr lang="en-US"/>
        </a:p>
      </dgm:t>
    </dgm:pt>
    <dgm:pt modelId="{77899841-0953-4AFB-BC79-2A9C51C5A338}" type="sibTrans" cxnId="{60D61B44-9C4A-41A9-AEE5-3D4D7EF34A2A}">
      <dgm:prSet/>
      <dgm:spPr/>
      <dgm:t>
        <a:bodyPr/>
        <a:lstStyle/>
        <a:p>
          <a:endParaRPr lang="en-US"/>
        </a:p>
      </dgm:t>
    </dgm:pt>
    <dgm:pt modelId="{46C98836-8CED-4D21-A5CC-8007DC2F8424}">
      <dgm:prSet/>
      <dgm:spPr/>
      <dgm:t>
        <a:bodyPr/>
        <a:lstStyle/>
        <a:p>
          <a:r>
            <a:rPr lang="en-US" b="1" dirty="0"/>
            <a:t>Get Device Status</a:t>
          </a:r>
          <a:endParaRPr lang="en-US" dirty="0"/>
        </a:p>
      </dgm:t>
    </dgm:pt>
    <dgm:pt modelId="{526C5B84-7A13-4105-B3E2-DA3A0235BD82}" type="parTrans" cxnId="{6A569E46-860B-498E-8694-963495F05F01}">
      <dgm:prSet/>
      <dgm:spPr/>
      <dgm:t>
        <a:bodyPr/>
        <a:lstStyle/>
        <a:p>
          <a:endParaRPr lang="en-US"/>
        </a:p>
      </dgm:t>
    </dgm:pt>
    <dgm:pt modelId="{A62A3E8E-B20F-483C-B8D3-ACE9BC39080E}" type="sibTrans" cxnId="{6A569E46-860B-498E-8694-963495F05F01}">
      <dgm:prSet/>
      <dgm:spPr/>
      <dgm:t>
        <a:bodyPr/>
        <a:lstStyle/>
        <a:p>
          <a:endParaRPr lang="en-US"/>
        </a:p>
      </dgm:t>
    </dgm:pt>
    <dgm:pt modelId="{1653AA98-9BD5-45B2-BB97-9EC267F06461}">
      <dgm:prSet/>
      <dgm:spPr/>
      <dgm:t>
        <a:bodyPr/>
        <a:lstStyle/>
        <a:p>
          <a:r>
            <a:rPr lang="en-US" b="1" dirty="0"/>
            <a:t>Intermediate Intents (Iteration2)</a:t>
          </a:r>
          <a:endParaRPr lang="en-US" dirty="0"/>
        </a:p>
      </dgm:t>
    </dgm:pt>
    <dgm:pt modelId="{072CC319-48B2-483D-B286-25409858221D}" type="parTrans" cxnId="{F4775B4E-3D07-4621-8DD5-1027CCDBD33B}">
      <dgm:prSet/>
      <dgm:spPr/>
      <dgm:t>
        <a:bodyPr/>
        <a:lstStyle/>
        <a:p>
          <a:endParaRPr lang="en-US"/>
        </a:p>
      </dgm:t>
    </dgm:pt>
    <dgm:pt modelId="{1D9E5A19-D468-48B1-94DA-C9EA486842DB}" type="sibTrans" cxnId="{F4775B4E-3D07-4621-8DD5-1027CCDBD33B}">
      <dgm:prSet/>
      <dgm:spPr/>
      <dgm:t>
        <a:bodyPr/>
        <a:lstStyle/>
        <a:p>
          <a:endParaRPr lang="en-US"/>
        </a:p>
      </dgm:t>
    </dgm:pt>
    <dgm:pt modelId="{B29E1C58-D144-4634-9D94-DD8825262A64}">
      <dgm:prSet/>
      <dgm:spPr/>
      <dgm:t>
        <a:bodyPr/>
        <a:lstStyle/>
        <a:p>
          <a:r>
            <a:rPr lang="en-US" b="1" dirty="0"/>
            <a:t>Assistance for Creating Automations</a:t>
          </a:r>
          <a:endParaRPr lang="en-US" dirty="0"/>
        </a:p>
      </dgm:t>
    </dgm:pt>
    <dgm:pt modelId="{00462AD3-6D8E-4F9A-B8B3-E965C05AD8F7}" type="parTrans" cxnId="{17460F8F-C287-4239-99F2-E3AE246D0785}">
      <dgm:prSet/>
      <dgm:spPr/>
      <dgm:t>
        <a:bodyPr/>
        <a:lstStyle/>
        <a:p>
          <a:endParaRPr lang="en-US"/>
        </a:p>
      </dgm:t>
    </dgm:pt>
    <dgm:pt modelId="{69C5C686-D1AB-4C7A-9499-E522747E0B91}" type="sibTrans" cxnId="{17460F8F-C287-4239-99F2-E3AE246D0785}">
      <dgm:prSet/>
      <dgm:spPr/>
      <dgm:t>
        <a:bodyPr/>
        <a:lstStyle/>
        <a:p>
          <a:endParaRPr lang="en-US"/>
        </a:p>
      </dgm:t>
    </dgm:pt>
    <dgm:pt modelId="{AA912349-EDB3-4391-84B6-D03EAC49B1A0}">
      <dgm:prSet/>
      <dgm:spPr/>
      <dgm:t>
        <a:bodyPr/>
        <a:lstStyle/>
        <a:p>
          <a:r>
            <a:rPr lang="en-US" b="1" dirty="0"/>
            <a:t>Complex Intents:</a:t>
          </a:r>
          <a:br>
            <a:rPr lang="en-US" b="1" dirty="0"/>
          </a:br>
          <a:r>
            <a:rPr lang="en-US" b="1" dirty="0"/>
            <a:t>(Iteration 3)</a:t>
          </a:r>
          <a:endParaRPr lang="en-US" dirty="0"/>
        </a:p>
      </dgm:t>
    </dgm:pt>
    <dgm:pt modelId="{9141AF85-E431-4F61-A591-9E340BABDED3}" type="parTrans" cxnId="{578A636F-3139-40FD-A7BD-642B4B6D3B20}">
      <dgm:prSet/>
      <dgm:spPr/>
      <dgm:t>
        <a:bodyPr/>
        <a:lstStyle/>
        <a:p>
          <a:endParaRPr lang="en-US"/>
        </a:p>
      </dgm:t>
    </dgm:pt>
    <dgm:pt modelId="{79BDCEBD-D6A9-42FC-A81C-80DBE19E7263}" type="sibTrans" cxnId="{578A636F-3139-40FD-A7BD-642B4B6D3B20}">
      <dgm:prSet/>
      <dgm:spPr/>
      <dgm:t>
        <a:bodyPr/>
        <a:lstStyle/>
        <a:p>
          <a:endParaRPr lang="en-US"/>
        </a:p>
      </dgm:t>
    </dgm:pt>
    <dgm:pt modelId="{926B7DF6-348B-4DB3-BEAF-2930BED4DAB2}">
      <dgm:prSet/>
      <dgm:spPr/>
      <dgm:t>
        <a:bodyPr/>
        <a:lstStyle/>
        <a:p>
          <a:r>
            <a:rPr lang="en-US" b="1" dirty="0"/>
            <a:t>Analyzing Energy Consumption</a:t>
          </a:r>
          <a:endParaRPr lang="en-US" dirty="0"/>
        </a:p>
      </dgm:t>
    </dgm:pt>
    <dgm:pt modelId="{86ED537E-1529-4570-B844-CCC2EFB787EC}" type="parTrans" cxnId="{765C401A-468B-40B2-B70B-829AABF3D808}">
      <dgm:prSet/>
      <dgm:spPr/>
      <dgm:t>
        <a:bodyPr/>
        <a:lstStyle/>
        <a:p>
          <a:endParaRPr lang="en-US"/>
        </a:p>
      </dgm:t>
    </dgm:pt>
    <dgm:pt modelId="{2E3B30C3-E0EF-458F-84DE-D99FACEC3CAF}" type="sibTrans" cxnId="{765C401A-468B-40B2-B70B-829AABF3D808}">
      <dgm:prSet/>
      <dgm:spPr/>
      <dgm:t>
        <a:bodyPr/>
        <a:lstStyle/>
        <a:p>
          <a:endParaRPr lang="en-US"/>
        </a:p>
      </dgm:t>
    </dgm:pt>
    <dgm:pt modelId="{EAB70D78-29B6-41CD-831F-666F192BCDDA}">
      <dgm:prSet/>
      <dgm:spPr/>
      <dgm:t>
        <a:bodyPr/>
        <a:lstStyle/>
        <a:p>
          <a:r>
            <a:rPr lang="en-US" b="1" dirty="0"/>
            <a:t>Set Device Status</a:t>
          </a:r>
          <a:endParaRPr lang="en-US" dirty="0"/>
        </a:p>
      </dgm:t>
    </dgm:pt>
    <dgm:pt modelId="{6CFC5E54-F44E-4EE3-A0A3-F7642B2C4DD8}" type="sibTrans" cxnId="{E238DF64-25DA-4460-BE6C-1C617B6E25EA}">
      <dgm:prSet/>
      <dgm:spPr/>
      <dgm:t>
        <a:bodyPr/>
        <a:lstStyle/>
        <a:p>
          <a:endParaRPr lang="en-US"/>
        </a:p>
      </dgm:t>
    </dgm:pt>
    <dgm:pt modelId="{85DBCA74-1E87-48A9-8BA1-4824F1EAC258}" type="parTrans" cxnId="{E238DF64-25DA-4460-BE6C-1C617B6E25EA}">
      <dgm:prSet/>
      <dgm:spPr/>
      <dgm:t>
        <a:bodyPr/>
        <a:lstStyle/>
        <a:p>
          <a:endParaRPr lang="en-US"/>
        </a:p>
      </dgm:t>
    </dgm:pt>
    <dgm:pt modelId="{AFD17DF9-E365-4559-8838-390EF1568C85}">
      <dgm:prSet/>
      <dgm:spPr/>
      <dgm:t>
        <a:bodyPr/>
        <a:lstStyle/>
        <a:p>
          <a:r>
            <a:rPr lang="en-US" b="1" dirty="0"/>
            <a:t>Interpret Device Control</a:t>
          </a:r>
          <a:endParaRPr lang="en-US" dirty="0"/>
        </a:p>
      </dgm:t>
    </dgm:pt>
    <dgm:pt modelId="{48F687B3-7A14-43D6-B33F-4686B67DD16B}" type="sibTrans" cxnId="{42EBDA44-3878-4401-BDC5-48FC1DCA4E46}">
      <dgm:prSet/>
      <dgm:spPr/>
      <dgm:t>
        <a:bodyPr/>
        <a:lstStyle/>
        <a:p>
          <a:endParaRPr lang="en-US"/>
        </a:p>
      </dgm:t>
    </dgm:pt>
    <dgm:pt modelId="{C047B811-0D44-4088-8A02-6889C700C8EB}" type="parTrans" cxnId="{42EBDA44-3878-4401-BDC5-48FC1DCA4E46}">
      <dgm:prSet/>
      <dgm:spPr/>
      <dgm:t>
        <a:bodyPr/>
        <a:lstStyle/>
        <a:p>
          <a:endParaRPr lang="en-US"/>
        </a:p>
      </dgm:t>
    </dgm:pt>
    <dgm:pt modelId="{8773685E-1ED7-4E07-814B-B0FA84DC35FF}" type="pres">
      <dgm:prSet presAssocID="{C826ED41-C1DA-4DF5-8675-0B0D15EE83D5}" presName="linearFlow" presStyleCnt="0">
        <dgm:presLayoutVars>
          <dgm:dir/>
          <dgm:animLvl val="lvl"/>
          <dgm:resizeHandles val="exact"/>
        </dgm:presLayoutVars>
      </dgm:prSet>
      <dgm:spPr/>
    </dgm:pt>
    <dgm:pt modelId="{B41CEF30-9BF6-499A-9453-E8E96D96F163}" type="pres">
      <dgm:prSet presAssocID="{9286F2B0-42B9-4B50-BDF4-C80DEF5EBA45}" presName="composite" presStyleCnt="0"/>
      <dgm:spPr/>
    </dgm:pt>
    <dgm:pt modelId="{B450D0CC-241B-41B5-B9E6-423A5BEBCA6E}" type="pres">
      <dgm:prSet presAssocID="{9286F2B0-42B9-4B50-BDF4-C80DEF5EBA4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0318AB-E6F2-4DA8-96DC-C9D0186772A5}" type="pres">
      <dgm:prSet presAssocID="{9286F2B0-42B9-4B50-BDF4-C80DEF5EBA45}" presName="parSh" presStyleLbl="node1" presStyleIdx="0" presStyleCnt="3"/>
      <dgm:spPr/>
    </dgm:pt>
    <dgm:pt modelId="{B8F0272A-B01A-433D-8C32-01A40795C7E9}" type="pres">
      <dgm:prSet presAssocID="{9286F2B0-42B9-4B50-BDF4-C80DEF5EBA45}" presName="desTx" presStyleLbl="fgAcc1" presStyleIdx="0" presStyleCnt="3">
        <dgm:presLayoutVars>
          <dgm:bulletEnabled val="1"/>
        </dgm:presLayoutVars>
      </dgm:prSet>
      <dgm:spPr/>
    </dgm:pt>
    <dgm:pt modelId="{4033038C-5AC1-4E09-ACBC-963338938584}" type="pres">
      <dgm:prSet presAssocID="{77899841-0953-4AFB-BC79-2A9C51C5A338}" presName="sibTrans" presStyleLbl="sibTrans2D1" presStyleIdx="0" presStyleCnt="2"/>
      <dgm:spPr/>
    </dgm:pt>
    <dgm:pt modelId="{B51594A0-3DB4-4441-B5FC-802E9D3EA4F0}" type="pres">
      <dgm:prSet presAssocID="{77899841-0953-4AFB-BC79-2A9C51C5A338}" presName="connTx" presStyleLbl="sibTrans2D1" presStyleIdx="0" presStyleCnt="2"/>
      <dgm:spPr/>
    </dgm:pt>
    <dgm:pt modelId="{AFCA7105-91A3-474B-ABAE-AC92B60C8D91}" type="pres">
      <dgm:prSet presAssocID="{1653AA98-9BD5-45B2-BB97-9EC267F06461}" presName="composite" presStyleCnt="0"/>
      <dgm:spPr/>
    </dgm:pt>
    <dgm:pt modelId="{939EF461-1F01-40CB-8DD5-AD984E6AD3AF}" type="pres">
      <dgm:prSet presAssocID="{1653AA98-9BD5-45B2-BB97-9EC267F0646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BBB58B8-E6F7-4C64-9D80-3CE0EF1E2817}" type="pres">
      <dgm:prSet presAssocID="{1653AA98-9BD5-45B2-BB97-9EC267F06461}" presName="parSh" presStyleLbl="node1" presStyleIdx="1" presStyleCnt="3"/>
      <dgm:spPr/>
    </dgm:pt>
    <dgm:pt modelId="{8CE01374-E3C4-41E1-B599-FFB9CED490B5}" type="pres">
      <dgm:prSet presAssocID="{1653AA98-9BD5-45B2-BB97-9EC267F06461}" presName="desTx" presStyleLbl="fgAcc1" presStyleIdx="1" presStyleCnt="3">
        <dgm:presLayoutVars>
          <dgm:bulletEnabled val="1"/>
        </dgm:presLayoutVars>
      </dgm:prSet>
      <dgm:spPr/>
    </dgm:pt>
    <dgm:pt modelId="{0C872A18-5CA0-426E-A9F2-DD9E59B9C9B4}" type="pres">
      <dgm:prSet presAssocID="{1D9E5A19-D468-48B1-94DA-C9EA486842DB}" presName="sibTrans" presStyleLbl="sibTrans2D1" presStyleIdx="1" presStyleCnt="2"/>
      <dgm:spPr/>
    </dgm:pt>
    <dgm:pt modelId="{DB61230E-0D76-4BD3-8C04-1884654B9438}" type="pres">
      <dgm:prSet presAssocID="{1D9E5A19-D468-48B1-94DA-C9EA486842DB}" presName="connTx" presStyleLbl="sibTrans2D1" presStyleIdx="1" presStyleCnt="2"/>
      <dgm:spPr/>
    </dgm:pt>
    <dgm:pt modelId="{213B3954-C0DA-4126-8B89-758BB1EB0CA6}" type="pres">
      <dgm:prSet presAssocID="{AA912349-EDB3-4391-84B6-D03EAC49B1A0}" presName="composite" presStyleCnt="0"/>
      <dgm:spPr/>
    </dgm:pt>
    <dgm:pt modelId="{E8EA0714-6A38-466D-AB20-3976BFF570F2}" type="pres">
      <dgm:prSet presAssocID="{AA912349-EDB3-4391-84B6-D03EAC49B1A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4B2D88A-3799-4A18-89B5-0F98610CEC46}" type="pres">
      <dgm:prSet presAssocID="{AA912349-EDB3-4391-84B6-D03EAC49B1A0}" presName="parSh" presStyleLbl="node1" presStyleIdx="2" presStyleCnt="3"/>
      <dgm:spPr/>
    </dgm:pt>
    <dgm:pt modelId="{C75F41D1-B0C0-4569-B09E-9446392FA133}" type="pres">
      <dgm:prSet presAssocID="{AA912349-EDB3-4391-84B6-D03EAC49B1A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765C401A-468B-40B2-B70B-829AABF3D808}" srcId="{AA912349-EDB3-4391-84B6-D03EAC49B1A0}" destId="{926B7DF6-348B-4DB3-BEAF-2930BED4DAB2}" srcOrd="0" destOrd="0" parTransId="{86ED537E-1529-4570-B844-CCC2EFB787EC}" sibTransId="{2E3B30C3-E0EF-458F-84DE-D99FACEC3CAF}"/>
    <dgm:cxn modelId="{E1A9EE20-29C5-4743-BB8C-9F9F6D9DAE92}" type="presOf" srcId="{1D9E5A19-D468-48B1-94DA-C9EA486842DB}" destId="{0C872A18-5CA0-426E-A9F2-DD9E59B9C9B4}" srcOrd="0" destOrd="0" presId="urn:microsoft.com/office/officeart/2005/8/layout/process3"/>
    <dgm:cxn modelId="{F8954429-B554-4BDD-82CA-841C4E4E42A4}" type="presOf" srcId="{AA912349-EDB3-4391-84B6-D03EAC49B1A0}" destId="{E8EA0714-6A38-466D-AB20-3976BFF570F2}" srcOrd="0" destOrd="0" presId="urn:microsoft.com/office/officeart/2005/8/layout/process3"/>
    <dgm:cxn modelId="{F2AE7A2D-4A59-4590-83C7-DE46C093E666}" type="presOf" srcId="{EAB70D78-29B6-41CD-831F-666F192BCDDA}" destId="{B8F0272A-B01A-433D-8C32-01A40795C7E9}" srcOrd="0" destOrd="1" presId="urn:microsoft.com/office/officeart/2005/8/layout/process3"/>
    <dgm:cxn modelId="{D2D98C3D-A1D9-42D1-A998-0E1B2683D1CA}" type="presOf" srcId="{AA912349-EDB3-4391-84B6-D03EAC49B1A0}" destId="{74B2D88A-3799-4A18-89B5-0F98610CEC46}" srcOrd="1" destOrd="0" presId="urn:microsoft.com/office/officeart/2005/8/layout/process3"/>
    <dgm:cxn modelId="{0CCB1544-5F65-4705-B696-A48FAA6AF46C}" type="presOf" srcId="{AFD17DF9-E365-4559-8838-390EF1568C85}" destId="{8CE01374-E3C4-41E1-B599-FFB9CED490B5}" srcOrd="0" destOrd="1" presId="urn:microsoft.com/office/officeart/2005/8/layout/process3"/>
    <dgm:cxn modelId="{60D61B44-9C4A-41A9-AEE5-3D4D7EF34A2A}" srcId="{C826ED41-C1DA-4DF5-8675-0B0D15EE83D5}" destId="{9286F2B0-42B9-4B50-BDF4-C80DEF5EBA45}" srcOrd="0" destOrd="0" parTransId="{B41E69D5-6EAE-493B-A476-60D6AC022807}" sibTransId="{77899841-0953-4AFB-BC79-2A9C51C5A338}"/>
    <dgm:cxn modelId="{42EBDA44-3878-4401-BDC5-48FC1DCA4E46}" srcId="{1653AA98-9BD5-45B2-BB97-9EC267F06461}" destId="{AFD17DF9-E365-4559-8838-390EF1568C85}" srcOrd="1" destOrd="0" parTransId="{C047B811-0D44-4088-8A02-6889C700C8EB}" sibTransId="{48F687B3-7A14-43D6-B33F-4686B67DD16B}"/>
    <dgm:cxn modelId="{E238DF64-25DA-4460-BE6C-1C617B6E25EA}" srcId="{9286F2B0-42B9-4B50-BDF4-C80DEF5EBA45}" destId="{EAB70D78-29B6-41CD-831F-666F192BCDDA}" srcOrd="1" destOrd="0" parTransId="{85DBCA74-1E87-48A9-8BA1-4824F1EAC258}" sibTransId="{6CFC5E54-F44E-4EE3-A0A3-F7642B2C4DD8}"/>
    <dgm:cxn modelId="{6A569E46-860B-498E-8694-963495F05F01}" srcId="{9286F2B0-42B9-4B50-BDF4-C80DEF5EBA45}" destId="{46C98836-8CED-4D21-A5CC-8007DC2F8424}" srcOrd="0" destOrd="0" parTransId="{526C5B84-7A13-4105-B3E2-DA3A0235BD82}" sibTransId="{A62A3E8E-B20F-483C-B8D3-ACE9BC39080E}"/>
    <dgm:cxn modelId="{90C01849-5F72-49E4-BCB5-884EDB2AB526}" type="presOf" srcId="{926B7DF6-348B-4DB3-BEAF-2930BED4DAB2}" destId="{C75F41D1-B0C0-4569-B09E-9446392FA133}" srcOrd="0" destOrd="0" presId="urn:microsoft.com/office/officeart/2005/8/layout/process3"/>
    <dgm:cxn modelId="{F4775B4E-3D07-4621-8DD5-1027CCDBD33B}" srcId="{C826ED41-C1DA-4DF5-8675-0B0D15EE83D5}" destId="{1653AA98-9BD5-45B2-BB97-9EC267F06461}" srcOrd="1" destOrd="0" parTransId="{072CC319-48B2-483D-B286-25409858221D}" sibTransId="{1D9E5A19-D468-48B1-94DA-C9EA486842DB}"/>
    <dgm:cxn modelId="{578A636F-3139-40FD-A7BD-642B4B6D3B20}" srcId="{C826ED41-C1DA-4DF5-8675-0B0D15EE83D5}" destId="{AA912349-EDB3-4391-84B6-D03EAC49B1A0}" srcOrd="2" destOrd="0" parTransId="{9141AF85-E431-4F61-A591-9E340BABDED3}" sibTransId="{79BDCEBD-D6A9-42FC-A81C-80DBE19E7263}"/>
    <dgm:cxn modelId="{56EFEF56-2F14-41E9-9841-B375E8532A4C}" type="presOf" srcId="{B29E1C58-D144-4634-9D94-DD8825262A64}" destId="{8CE01374-E3C4-41E1-B599-FFB9CED490B5}" srcOrd="0" destOrd="0" presId="urn:microsoft.com/office/officeart/2005/8/layout/process3"/>
    <dgm:cxn modelId="{17460F8F-C287-4239-99F2-E3AE246D0785}" srcId="{1653AA98-9BD5-45B2-BB97-9EC267F06461}" destId="{B29E1C58-D144-4634-9D94-DD8825262A64}" srcOrd="0" destOrd="0" parTransId="{00462AD3-6D8E-4F9A-B8B3-E965C05AD8F7}" sibTransId="{69C5C686-D1AB-4C7A-9499-E522747E0B91}"/>
    <dgm:cxn modelId="{F590839C-3441-4BCC-B90B-16778C7D1BC9}" type="presOf" srcId="{1653AA98-9BD5-45B2-BB97-9EC267F06461}" destId="{939EF461-1F01-40CB-8DD5-AD984E6AD3AF}" srcOrd="0" destOrd="0" presId="urn:microsoft.com/office/officeart/2005/8/layout/process3"/>
    <dgm:cxn modelId="{A486EA9D-DF99-4A3C-8353-D80455AFEE2E}" type="presOf" srcId="{77899841-0953-4AFB-BC79-2A9C51C5A338}" destId="{B51594A0-3DB4-4441-B5FC-802E9D3EA4F0}" srcOrd="1" destOrd="0" presId="urn:microsoft.com/office/officeart/2005/8/layout/process3"/>
    <dgm:cxn modelId="{1CF8BAA1-075A-4A70-B52B-E0D4D1EF25D8}" type="presOf" srcId="{9286F2B0-42B9-4B50-BDF4-C80DEF5EBA45}" destId="{B450D0CC-241B-41B5-B9E6-423A5BEBCA6E}" srcOrd="0" destOrd="0" presId="urn:microsoft.com/office/officeart/2005/8/layout/process3"/>
    <dgm:cxn modelId="{6887C9B0-6344-436C-97B5-500F47E0B918}" type="presOf" srcId="{77899841-0953-4AFB-BC79-2A9C51C5A338}" destId="{4033038C-5AC1-4E09-ACBC-963338938584}" srcOrd="0" destOrd="0" presId="urn:microsoft.com/office/officeart/2005/8/layout/process3"/>
    <dgm:cxn modelId="{EC1C4CB1-8A89-4340-9B4A-011487579607}" type="presOf" srcId="{1D9E5A19-D468-48B1-94DA-C9EA486842DB}" destId="{DB61230E-0D76-4BD3-8C04-1884654B9438}" srcOrd="1" destOrd="0" presId="urn:microsoft.com/office/officeart/2005/8/layout/process3"/>
    <dgm:cxn modelId="{806C78BD-6F72-4F5F-ACE4-D00DC985A415}" type="presOf" srcId="{1653AA98-9BD5-45B2-BB97-9EC267F06461}" destId="{CBBB58B8-E6F7-4C64-9D80-3CE0EF1E2817}" srcOrd="1" destOrd="0" presId="urn:microsoft.com/office/officeart/2005/8/layout/process3"/>
    <dgm:cxn modelId="{B0452EC4-4D9A-4A0D-8268-3AD0BE78EB7D}" type="presOf" srcId="{C826ED41-C1DA-4DF5-8675-0B0D15EE83D5}" destId="{8773685E-1ED7-4E07-814B-B0FA84DC35FF}" srcOrd="0" destOrd="0" presId="urn:microsoft.com/office/officeart/2005/8/layout/process3"/>
    <dgm:cxn modelId="{B00A10D6-1FB9-4314-8EC7-F391B0113862}" type="presOf" srcId="{46C98836-8CED-4D21-A5CC-8007DC2F8424}" destId="{B8F0272A-B01A-433D-8C32-01A40795C7E9}" srcOrd="0" destOrd="0" presId="urn:microsoft.com/office/officeart/2005/8/layout/process3"/>
    <dgm:cxn modelId="{C70128F1-3E66-4A0A-8117-0B2CD3BD4EB4}" type="presOf" srcId="{9286F2B0-42B9-4B50-BDF4-C80DEF5EBA45}" destId="{CF0318AB-E6F2-4DA8-96DC-C9D0186772A5}" srcOrd="1" destOrd="0" presId="urn:microsoft.com/office/officeart/2005/8/layout/process3"/>
    <dgm:cxn modelId="{5E533CEE-17BD-401F-8CF9-A3605FEFF688}" type="presParOf" srcId="{8773685E-1ED7-4E07-814B-B0FA84DC35FF}" destId="{B41CEF30-9BF6-499A-9453-E8E96D96F163}" srcOrd="0" destOrd="0" presId="urn:microsoft.com/office/officeart/2005/8/layout/process3"/>
    <dgm:cxn modelId="{7557F928-353D-4554-B541-4258E611DE57}" type="presParOf" srcId="{B41CEF30-9BF6-499A-9453-E8E96D96F163}" destId="{B450D0CC-241B-41B5-B9E6-423A5BEBCA6E}" srcOrd="0" destOrd="0" presId="urn:microsoft.com/office/officeart/2005/8/layout/process3"/>
    <dgm:cxn modelId="{B59D3037-8EA7-4128-8C11-74BC49F9AE57}" type="presParOf" srcId="{B41CEF30-9BF6-499A-9453-E8E96D96F163}" destId="{CF0318AB-E6F2-4DA8-96DC-C9D0186772A5}" srcOrd="1" destOrd="0" presId="urn:microsoft.com/office/officeart/2005/8/layout/process3"/>
    <dgm:cxn modelId="{6460DF3B-A672-41C8-ABD5-5B916C3596D9}" type="presParOf" srcId="{B41CEF30-9BF6-499A-9453-E8E96D96F163}" destId="{B8F0272A-B01A-433D-8C32-01A40795C7E9}" srcOrd="2" destOrd="0" presId="urn:microsoft.com/office/officeart/2005/8/layout/process3"/>
    <dgm:cxn modelId="{A735B398-D2DF-4B64-A45A-FEB67A1F3E0F}" type="presParOf" srcId="{8773685E-1ED7-4E07-814B-B0FA84DC35FF}" destId="{4033038C-5AC1-4E09-ACBC-963338938584}" srcOrd="1" destOrd="0" presId="urn:microsoft.com/office/officeart/2005/8/layout/process3"/>
    <dgm:cxn modelId="{E5A1D2F6-C2A1-4F9A-84A9-B8BFDE7008E5}" type="presParOf" srcId="{4033038C-5AC1-4E09-ACBC-963338938584}" destId="{B51594A0-3DB4-4441-B5FC-802E9D3EA4F0}" srcOrd="0" destOrd="0" presId="urn:microsoft.com/office/officeart/2005/8/layout/process3"/>
    <dgm:cxn modelId="{2FD0693F-2F1A-4B9E-998C-905ABB1A9EAB}" type="presParOf" srcId="{8773685E-1ED7-4E07-814B-B0FA84DC35FF}" destId="{AFCA7105-91A3-474B-ABAE-AC92B60C8D91}" srcOrd="2" destOrd="0" presId="urn:microsoft.com/office/officeart/2005/8/layout/process3"/>
    <dgm:cxn modelId="{9567CC5D-9A7A-49CB-9196-B04B9B9F56D7}" type="presParOf" srcId="{AFCA7105-91A3-474B-ABAE-AC92B60C8D91}" destId="{939EF461-1F01-40CB-8DD5-AD984E6AD3AF}" srcOrd="0" destOrd="0" presId="urn:microsoft.com/office/officeart/2005/8/layout/process3"/>
    <dgm:cxn modelId="{80B65DE4-69B2-450F-B4DB-AA318AAA680C}" type="presParOf" srcId="{AFCA7105-91A3-474B-ABAE-AC92B60C8D91}" destId="{CBBB58B8-E6F7-4C64-9D80-3CE0EF1E2817}" srcOrd="1" destOrd="0" presId="urn:microsoft.com/office/officeart/2005/8/layout/process3"/>
    <dgm:cxn modelId="{3B476ACE-0447-4E5A-806C-8CB068DE2C6B}" type="presParOf" srcId="{AFCA7105-91A3-474B-ABAE-AC92B60C8D91}" destId="{8CE01374-E3C4-41E1-B599-FFB9CED490B5}" srcOrd="2" destOrd="0" presId="urn:microsoft.com/office/officeart/2005/8/layout/process3"/>
    <dgm:cxn modelId="{73908187-FC15-48FB-9FBC-4605E4C686D3}" type="presParOf" srcId="{8773685E-1ED7-4E07-814B-B0FA84DC35FF}" destId="{0C872A18-5CA0-426E-A9F2-DD9E59B9C9B4}" srcOrd="3" destOrd="0" presId="urn:microsoft.com/office/officeart/2005/8/layout/process3"/>
    <dgm:cxn modelId="{10F17AD3-9D5C-46CA-8E52-015F457C9011}" type="presParOf" srcId="{0C872A18-5CA0-426E-A9F2-DD9E59B9C9B4}" destId="{DB61230E-0D76-4BD3-8C04-1884654B9438}" srcOrd="0" destOrd="0" presId="urn:microsoft.com/office/officeart/2005/8/layout/process3"/>
    <dgm:cxn modelId="{9AE978D5-3753-4BCE-A98B-67632E61BA41}" type="presParOf" srcId="{8773685E-1ED7-4E07-814B-B0FA84DC35FF}" destId="{213B3954-C0DA-4126-8B89-758BB1EB0CA6}" srcOrd="4" destOrd="0" presId="urn:microsoft.com/office/officeart/2005/8/layout/process3"/>
    <dgm:cxn modelId="{2C83F7A3-1217-494F-AA7C-49F51B872DC3}" type="presParOf" srcId="{213B3954-C0DA-4126-8B89-758BB1EB0CA6}" destId="{E8EA0714-6A38-466D-AB20-3976BFF570F2}" srcOrd="0" destOrd="0" presId="urn:microsoft.com/office/officeart/2005/8/layout/process3"/>
    <dgm:cxn modelId="{6D8363EB-3458-4CAE-B745-7A92C8F4C665}" type="presParOf" srcId="{213B3954-C0DA-4126-8B89-758BB1EB0CA6}" destId="{74B2D88A-3799-4A18-89B5-0F98610CEC46}" srcOrd="1" destOrd="0" presId="urn:microsoft.com/office/officeart/2005/8/layout/process3"/>
    <dgm:cxn modelId="{4F7FF300-CA4B-4937-BBF8-6EE90EEE84CC}" type="presParOf" srcId="{213B3954-C0DA-4126-8B89-758BB1EB0CA6}" destId="{C75F41D1-B0C0-4569-B09E-9446392FA13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81086-ED10-465C-98B6-0001FD3E6018}">
      <dsp:nvSpPr>
        <dsp:cNvPr id="0" name=""/>
        <dsp:cNvSpPr/>
      </dsp:nvSpPr>
      <dsp:spPr>
        <a:xfrm>
          <a:off x="0" y="43839"/>
          <a:ext cx="3764693" cy="587034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Scientifical</a:t>
          </a:r>
          <a:endParaRPr lang="en-US" sz="1800" kern="1200" dirty="0"/>
        </a:p>
      </dsp:txBody>
      <dsp:txXfrm>
        <a:off x="17194" y="61033"/>
        <a:ext cx="3730305" cy="552646"/>
      </dsp:txXfrm>
    </dsp:sp>
    <dsp:sp modelId="{B2C5FA10-5FD0-4440-AC04-11CC1E6E2CD8}">
      <dsp:nvSpPr>
        <dsp:cNvPr id="0" name=""/>
        <dsp:cNvSpPr/>
      </dsp:nvSpPr>
      <dsp:spPr>
        <a:xfrm>
          <a:off x="0" y="804078"/>
          <a:ext cx="587034" cy="58703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EEBEBC5-7E27-41C2-BFE9-7FADC191D729}">
      <dsp:nvSpPr>
        <dsp:cNvPr id="0" name=""/>
        <dsp:cNvSpPr/>
      </dsp:nvSpPr>
      <dsp:spPr>
        <a:xfrm>
          <a:off x="622256" y="736540"/>
          <a:ext cx="3142436" cy="722111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kern="1200" dirty="0" err="1">
              <a:latin typeface="+mn-lt"/>
            </a:rPr>
            <a:t>What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kind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of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customization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of</a:t>
          </a:r>
          <a:r>
            <a:rPr lang="de-DE" sz="1200" kern="1200" dirty="0">
              <a:latin typeface="+mn-lt"/>
            </a:rPr>
            <a:t> a LLM </a:t>
          </a:r>
          <a:r>
            <a:rPr lang="de-DE" sz="1200" kern="1200" dirty="0" err="1">
              <a:latin typeface="+mn-lt"/>
            </a:rPr>
            <a:t>is</a:t>
          </a:r>
          <a:r>
            <a:rPr lang="de-DE" sz="1200" kern="1200" dirty="0">
              <a:latin typeface="+mn-lt"/>
            </a:rPr>
            <a:t> </a:t>
          </a:r>
          <a:r>
            <a:rPr lang="de-DE" sz="1200" kern="1200" dirty="0" err="1">
              <a:latin typeface="+mn-lt"/>
            </a:rPr>
            <a:t>necessary</a:t>
          </a:r>
          <a:r>
            <a:rPr lang="de-DE" sz="1200" kern="1200" dirty="0">
              <a:latin typeface="+mn-lt"/>
            </a:rPr>
            <a:t> and </a:t>
          </a:r>
          <a:r>
            <a:rPr lang="de-DE" sz="1200" kern="1200" dirty="0" err="1">
              <a:latin typeface="+mn-lt"/>
            </a:rPr>
            <a:t>how</a:t>
          </a:r>
          <a:r>
            <a:rPr lang="de-DE" sz="1200" kern="1200" dirty="0">
              <a:latin typeface="+mn-lt"/>
            </a:rPr>
            <a:t> do different LLMs perform?</a:t>
          </a:r>
          <a:endParaRPr lang="de-DE" sz="1200" kern="1200" dirty="0"/>
        </a:p>
      </dsp:txBody>
      <dsp:txXfrm>
        <a:off x="657513" y="771797"/>
        <a:ext cx="3071922" cy="651597"/>
      </dsp:txXfrm>
    </dsp:sp>
    <dsp:sp modelId="{8B729598-6AB5-433A-9601-FDFA42E96FEB}">
      <dsp:nvSpPr>
        <dsp:cNvPr id="0" name=""/>
        <dsp:cNvSpPr/>
      </dsp:nvSpPr>
      <dsp:spPr>
        <a:xfrm>
          <a:off x="0" y="1623179"/>
          <a:ext cx="587034" cy="587034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16B4887-5166-48F9-A003-04496E4A4EC3}">
      <dsp:nvSpPr>
        <dsp:cNvPr id="0" name=""/>
        <dsp:cNvSpPr/>
      </dsp:nvSpPr>
      <dsp:spPr>
        <a:xfrm>
          <a:off x="622256" y="1529095"/>
          <a:ext cx="3142436" cy="77520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200" b="0" i="0" kern="1200" dirty="0"/>
            <a:t>Is it plausible to develop such a chatbot especially regarding explainability and usability?</a:t>
          </a:r>
          <a:endParaRPr lang="de-DE" sz="1200" kern="1200" dirty="0">
            <a:latin typeface="+mn-lt"/>
          </a:endParaRPr>
        </a:p>
      </dsp:txBody>
      <dsp:txXfrm>
        <a:off x="660105" y="1566944"/>
        <a:ext cx="3066738" cy="699504"/>
      </dsp:txXfrm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C654E-0C9E-4356-B2FE-CEB0D09C4679}">
      <dsp:nvSpPr>
        <dsp:cNvPr id="0" name=""/>
        <dsp:cNvSpPr/>
      </dsp:nvSpPr>
      <dsp:spPr>
        <a:xfrm>
          <a:off x="0" y="123593"/>
          <a:ext cx="5080000" cy="383867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i="1" kern="1200" dirty="0"/>
            <a:t>FROM llama3:instruct</a:t>
          </a:r>
          <a:endParaRPr lang="de-DE" sz="1300" kern="1200" dirty="0"/>
        </a:p>
      </dsp:txBody>
      <dsp:txXfrm>
        <a:off x="18739" y="142332"/>
        <a:ext cx="5042522" cy="346389"/>
      </dsp:txXfrm>
    </dsp:sp>
    <dsp:sp modelId="{E76BC58B-0663-44F5-B576-7D0266599421}">
      <dsp:nvSpPr>
        <dsp:cNvPr id="0" name=""/>
        <dsp:cNvSpPr/>
      </dsp:nvSpPr>
      <dsp:spPr>
        <a:xfrm>
          <a:off x="0" y="550661"/>
          <a:ext cx="5080000" cy="431993"/>
        </a:xfrm>
        <a:prstGeom prst="roundRect">
          <a:avLst/>
        </a:prstGeom>
        <a:solidFill>
          <a:schemeClr val="accent3">
            <a:shade val="80000"/>
            <a:hueOff val="30190"/>
            <a:satOff val="-2842"/>
            <a:lumOff val="126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i="1" kern="1200" dirty="0"/>
            <a:t>PARAMETER </a:t>
          </a:r>
          <a:r>
            <a:rPr lang="de-DE" sz="1300" i="1" kern="1200" dirty="0" err="1"/>
            <a:t>temperature</a:t>
          </a:r>
          <a:r>
            <a:rPr lang="de-DE" sz="1300" i="1" kern="1200" dirty="0"/>
            <a:t> 0.95</a:t>
          </a:r>
          <a:endParaRPr lang="de-DE" sz="1300" kern="1200" dirty="0"/>
        </a:p>
      </dsp:txBody>
      <dsp:txXfrm>
        <a:off x="21088" y="571749"/>
        <a:ext cx="5037824" cy="389817"/>
      </dsp:txXfrm>
    </dsp:sp>
    <dsp:sp modelId="{9BFE04C3-1FB6-48A4-9A48-11E3BA7D25FE}">
      <dsp:nvSpPr>
        <dsp:cNvPr id="0" name=""/>
        <dsp:cNvSpPr/>
      </dsp:nvSpPr>
      <dsp:spPr>
        <a:xfrm>
          <a:off x="0" y="1025854"/>
          <a:ext cx="5080000" cy="996676"/>
        </a:xfrm>
        <a:prstGeom prst="roundRect">
          <a:avLst/>
        </a:prstGeom>
        <a:solidFill>
          <a:schemeClr val="accent3">
            <a:shade val="80000"/>
            <a:hueOff val="60379"/>
            <a:satOff val="-5684"/>
            <a:lumOff val="25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SYSTEM “””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You are '</a:t>
          </a:r>
          <a:r>
            <a:rPr lang="en-US" sz="1300" kern="1200" dirty="0" err="1"/>
            <a:t>SHBot</a:t>
          </a:r>
          <a:r>
            <a:rPr lang="en-US" sz="1300" kern="1200" dirty="0"/>
            <a:t>' (Smart Home Bot), a helpful AI Assistant that controls smart home devices. Complete tasks or answer questions based on a provided device list. “””</a:t>
          </a:r>
          <a:endParaRPr lang="de-DE" sz="1300" kern="1200" dirty="0"/>
        </a:p>
      </dsp:txBody>
      <dsp:txXfrm>
        <a:off x="48654" y="1074508"/>
        <a:ext cx="4982692" cy="899368"/>
      </dsp:txXfrm>
    </dsp:sp>
    <dsp:sp modelId="{0EB0F08C-2C8B-4CE3-B420-2A81738B3A33}">
      <dsp:nvSpPr>
        <dsp:cNvPr id="0" name=""/>
        <dsp:cNvSpPr/>
      </dsp:nvSpPr>
      <dsp:spPr>
        <a:xfrm>
          <a:off x="0" y="2065731"/>
          <a:ext cx="5080000" cy="1233984"/>
        </a:xfrm>
        <a:prstGeom prst="roundRect">
          <a:avLst/>
        </a:prstGeom>
        <a:solidFill>
          <a:schemeClr val="accent3">
            <a:shade val="80000"/>
            <a:hueOff val="90569"/>
            <a:satOff val="-8526"/>
            <a:lumOff val="37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MESSAGE user Can you turn on my TV? </a:t>
          </a:r>
          <a:br>
            <a:rPr lang="en-US" sz="1300" kern="1200" dirty="0"/>
          </a:br>
          <a:r>
            <a:rPr lang="en-US" sz="1300" kern="1200" dirty="0"/>
            <a:t>MESSAGE assistant Sure, turning on the TV now. </a:t>
          </a:r>
          <a:r>
            <a:rPr lang="en-US" sz="1300" i="1" kern="1200" dirty="0"/>
            <a:t>{ "action": "turn-on", "</a:t>
          </a:r>
          <a:r>
            <a:rPr lang="en-US" sz="1300" i="1" kern="1200" dirty="0" err="1"/>
            <a:t>deviceID</a:t>
          </a:r>
          <a:r>
            <a:rPr lang="en-US" sz="1300" i="1" kern="1200" dirty="0"/>
            <a:t>": "device123", "device": "POWER_METER_SWITCH", "room": "</a:t>
          </a:r>
          <a:r>
            <a:rPr lang="en-US" sz="1300" i="1" kern="1200" dirty="0" err="1"/>
            <a:t>Schlafzimmer</a:t>
          </a:r>
          <a:r>
            <a:rPr lang="en-US" sz="1300" i="1" kern="1200" dirty="0"/>
            <a:t>", "name": "TV" }</a:t>
          </a:r>
          <a:endParaRPr lang="de-DE" sz="1300" kern="1200" dirty="0"/>
        </a:p>
      </dsp:txBody>
      <dsp:txXfrm>
        <a:off x="60238" y="2125969"/>
        <a:ext cx="4959524" cy="1113508"/>
      </dsp:txXfrm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Setting &amp; LLM Customization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Setting &amp; LLM Customization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01C75-D442-4CEB-B1A8-633303E96F23}">
      <dsp:nvSpPr>
        <dsp:cNvPr id="0" name=""/>
        <dsp:cNvSpPr/>
      </dsp:nvSpPr>
      <dsp:spPr>
        <a:xfrm>
          <a:off x="2246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Intent</a:t>
          </a:r>
          <a:endParaRPr lang="de-DE" sz="1800" kern="1200" dirty="0"/>
        </a:p>
      </dsp:txBody>
      <dsp:txXfrm>
        <a:off x="2246" y="629837"/>
        <a:ext cx="2190154" cy="864885"/>
      </dsp:txXfrm>
    </dsp:sp>
    <dsp:sp modelId="{9099317E-5C4F-44F4-829B-3CC9B631EB95}">
      <dsp:nvSpPr>
        <dsp:cNvPr id="0" name=""/>
        <dsp:cNvSpPr/>
      </dsp:nvSpPr>
      <dsp:spPr>
        <a:xfrm>
          <a:off x="2246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i="0" kern="1200" dirty="0" err="1"/>
            <a:t>Represents</a:t>
          </a:r>
          <a:r>
            <a:rPr lang="de-DE" sz="1800" b="0" i="0" kern="1200" dirty="0"/>
            <a:t> different </a:t>
          </a:r>
          <a:r>
            <a:rPr lang="de-DE" sz="1800" b="0" i="0" kern="1200" dirty="0" err="1"/>
            <a:t>user</a:t>
          </a:r>
          <a:r>
            <a:rPr lang="de-DE" sz="1800" b="0" i="0" kern="1200" dirty="0"/>
            <a:t> </a:t>
          </a:r>
          <a:r>
            <a:rPr lang="de-DE" sz="1800" b="0" i="0" kern="1200" dirty="0" err="1"/>
            <a:t>intentions</a:t>
          </a:r>
          <a:r>
            <a:rPr lang="de-DE" sz="1800" b="0" i="0" kern="1200" dirty="0"/>
            <a:t> </a:t>
          </a:r>
          <a:r>
            <a:rPr lang="de-DE" sz="1800" b="0" i="0" kern="1200" dirty="0" err="1"/>
            <a:t>that</a:t>
          </a:r>
          <a:r>
            <a:rPr lang="de-DE" sz="1800" b="0" i="0" kern="1200" dirty="0"/>
            <a:t> a </a:t>
          </a:r>
          <a:r>
            <a:rPr lang="de-DE" sz="1800" b="0" i="0" kern="1200" dirty="0" err="1"/>
            <a:t>chatbot</a:t>
          </a:r>
          <a:r>
            <a:rPr lang="de-DE" sz="1800" b="0" i="0" kern="1200" dirty="0"/>
            <a:t> </a:t>
          </a:r>
          <a:r>
            <a:rPr lang="de-DE" sz="1800" b="0" i="0" kern="1200" dirty="0" err="1"/>
            <a:t>anticipates</a:t>
          </a:r>
          <a:endParaRPr lang="de-DE" sz="1800" kern="1200" dirty="0"/>
        </a:p>
      </dsp:txBody>
      <dsp:txXfrm>
        <a:off x="2246" y="1494723"/>
        <a:ext cx="2190154" cy="1939439"/>
      </dsp:txXfrm>
    </dsp:sp>
    <dsp:sp modelId="{7243878C-14CE-4917-87AC-6E181D3BA4EB}">
      <dsp:nvSpPr>
        <dsp:cNvPr id="0" name=""/>
        <dsp:cNvSpPr/>
      </dsp:nvSpPr>
      <dsp:spPr>
        <a:xfrm>
          <a:off x="2499023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Natural Language Understanding (NLU)</a:t>
          </a:r>
        </a:p>
      </dsp:txBody>
      <dsp:txXfrm>
        <a:off x="2499023" y="629837"/>
        <a:ext cx="2190154" cy="864885"/>
      </dsp:txXfrm>
    </dsp:sp>
    <dsp:sp modelId="{07629EF3-B8F8-4844-B7B6-64D0E12F9759}">
      <dsp:nvSpPr>
        <dsp:cNvPr id="0" name=""/>
        <dsp:cNvSpPr/>
      </dsp:nvSpPr>
      <dsp:spPr>
        <a:xfrm>
          <a:off x="2499023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Connects</a:t>
          </a:r>
          <a:r>
            <a:rPr lang="de-DE" sz="1800" kern="1200" dirty="0"/>
            <a:t> human </a:t>
          </a:r>
          <a:r>
            <a:rPr lang="de-DE" sz="1800" kern="1200" dirty="0" err="1"/>
            <a:t>language</a:t>
          </a:r>
          <a:r>
            <a:rPr lang="de-DE" sz="1800" kern="1200" dirty="0"/>
            <a:t> and AI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Enables comprehension of intents</a:t>
          </a:r>
          <a:endParaRPr lang="de-DE" sz="1800" kern="1200" dirty="0"/>
        </a:p>
      </dsp:txBody>
      <dsp:txXfrm>
        <a:off x="2499023" y="1494723"/>
        <a:ext cx="2190154" cy="1939439"/>
      </dsp:txXfrm>
    </dsp:sp>
    <dsp:sp modelId="{C1728DB3-9643-4392-810E-7D4CB2366286}">
      <dsp:nvSpPr>
        <dsp:cNvPr id="0" name=""/>
        <dsp:cNvSpPr/>
      </dsp:nvSpPr>
      <dsp:spPr>
        <a:xfrm>
          <a:off x="4995799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Knowledge Base</a:t>
          </a:r>
        </a:p>
      </dsp:txBody>
      <dsp:txXfrm>
        <a:off x="4995799" y="629837"/>
        <a:ext cx="2190154" cy="864885"/>
      </dsp:txXfrm>
    </dsp:sp>
    <dsp:sp modelId="{FE32017D-0E11-4B32-A670-52D06D445FDA}">
      <dsp:nvSpPr>
        <dsp:cNvPr id="0" name=""/>
        <dsp:cNvSpPr/>
      </dsp:nvSpPr>
      <dsp:spPr>
        <a:xfrm>
          <a:off x="4995799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Stores domain-specific data, facts, and contextual information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Enables</a:t>
          </a:r>
          <a:r>
            <a:rPr lang="de-DE" sz="1800" kern="1200" dirty="0"/>
            <a:t> </a:t>
          </a:r>
          <a:r>
            <a:rPr lang="de-DE" sz="1800" kern="1200" dirty="0" err="1"/>
            <a:t>chatbot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adress</a:t>
          </a:r>
          <a:r>
            <a:rPr lang="de-DE" sz="1800" kern="1200" dirty="0"/>
            <a:t>  </a:t>
          </a:r>
          <a:r>
            <a:rPr lang="de-DE" sz="1800" kern="1200" dirty="0" err="1"/>
            <a:t>intents</a:t>
          </a:r>
          <a:endParaRPr lang="de-DE" sz="1800" kern="1200" dirty="0"/>
        </a:p>
      </dsp:txBody>
      <dsp:txXfrm>
        <a:off x="4995799" y="1494723"/>
        <a:ext cx="2190154" cy="1939439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28FF-E17C-4EDB-A17B-8FE731C754B1}">
      <dsp:nvSpPr>
        <dsp:cNvPr id="0" name=""/>
        <dsp:cNvSpPr/>
      </dsp:nvSpPr>
      <dsp:spPr>
        <a:xfrm>
          <a:off x="3201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Key components: </a:t>
          </a:r>
          <a:endParaRPr lang="en-US" sz="1600" kern="1200" dirty="0"/>
        </a:p>
      </dsp:txBody>
      <dsp:txXfrm>
        <a:off x="3201" y="218806"/>
        <a:ext cx="1925012" cy="460800"/>
      </dsp:txXfrm>
    </dsp:sp>
    <dsp:sp modelId="{8E75C07E-8598-44ED-87A9-14913216B2AE}">
      <dsp:nvSpPr>
        <dsp:cNvPr id="0" name=""/>
        <dsp:cNvSpPr/>
      </dsp:nvSpPr>
      <dsp:spPr>
        <a:xfrm>
          <a:off x="3201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Local LLM integration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Custom fine-tuned LLM (&lt; 4b parameters)</a:t>
          </a:r>
          <a:endParaRPr lang="en-US" sz="1600" kern="1200" dirty="0"/>
        </a:p>
      </dsp:txBody>
      <dsp:txXfrm>
        <a:off x="3201" y="679606"/>
        <a:ext cx="1925012" cy="1761517"/>
      </dsp:txXfrm>
    </dsp:sp>
    <dsp:sp modelId="{4DB2D755-7DA6-4FAE-B085-5C780C218B57}">
      <dsp:nvSpPr>
        <dsp:cNvPr id="0" name=""/>
        <dsp:cNvSpPr/>
      </dsp:nvSpPr>
      <dsp:spPr>
        <a:xfrm>
          <a:off x="2197716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Features: </a:t>
          </a:r>
          <a:endParaRPr lang="en-US" sz="1600" kern="1200" dirty="0"/>
        </a:p>
      </dsp:txBody>
      <dsp:txXfrm>
        <a:off x="2197716" y="218806"/>
        <a:ext cx="1925012" cy="460800"/>
      </dsp:txXfrm>
    </dsp:sp>
    <dsp:sp modelId="{28287127-7249-41AC-995D-D3105AE8BCFF}">
      <dsp:nvSpPr>
        <dsp:cNvPr id="0" name=""/>
        <dsp:cNvSpPr/>
      </dsp:nvSpPr>
      <dsp:spPr>
        <a:xfrm>
          <a:off x="2197716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Chat interface for device control and basic Q&amp;A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Supports various backends (e.g., Ollama, LocalAI) </a:t>
          </a:r>
          <a:endParaRPr lang="en-US" sz="1600" kern="1200"/>
        </a:p>
      </dsp:txBody>
      <dsp:txXfrm>
        <a:off x="2197716" y="679606"/>
        <a:ext cx="1925012" cy="1761517"/>
      </dsp:txXfrm>
    </dsp:sp>
    <dsp:sp modelId="{7FA50B97-CF16-4C46-9AC2-A9530DA3C875}">
      <dsp:nvSpPr>
        <dsp:cNvPr id="0" name=""/>
        <dsp:cNvSpPr/>
      </dsp:nvSpPr>
      <dsp:spPr>
        <a:xfrm>
          <a:off x="4392230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Training: </a:t>
          </a:r>
          <a:endParaRPr lang="en-US" sz="1600" kern="1200" dirty="0"/>
        </a:p>
      </dsp:txBody>
      <dsp:txXfrm>
        <a:off x="4392230" y="218806"/>
        <a:ext cx="1925012" cy="460800"/>
      </dsp:txXfrm>
    </dsp:sp>
    <dsp:sp modelId="{140B5E35-9DDE-4D18-9849-4447D71EBEDD}">
      <dsp:nvSpPr>
        <dsp:cNvPr id="0" name=""/>
        <dsp:cNvSpPr/>
      </dsp:nvSpPr>
      <dsp:spPr>
        <a:xfrm>
          <a:off x="4392230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synthetic dataset for teaching function</a:t>
          </a:r>
          <a:endParaRPr lang="en-US" sz="1600" kern="1200" dirty="0"/>
        </a:p>
      </dsp:txBody>
      <dsp:txXfrm>
        <a:off x="4392230" y="679606"/>
        <a:ext cx="1925012" cy="1761517"/>
      </dsp:txXfrm>
    </dsp:sp>
    <dsp:sp modelId="{6175B83B-0A57-4ECA-A824-0257152EF765}">
      <dsp:nvSpPr>
        <dsp:cNvPr id="0" name=""/>
        <dsp:cNvSpPr/>
      </dsp:nvSpPr>
      <dsp:spPr>
        <a:xfrm>
          <a:off x="6586745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Limitations: </a:t>
          </a:r>
          <a:endParaRPr lang="en-US" sz="1600" kern="1200" dirty="0"/>
        </a:p>
      </dsp:txBody>
      <dsp:txXfrm>
        <a:off x="6586745" y="218806"/>
        <a:ext cx="1925012" cy="460800"/>
      </dsp:txXfrm>
    </dsp:sp>
    <dsp:sp modelId="{37321F39-538B-4CA2-972A-344B8726DDFB}">
      <dsp:nvSpPr>
        <dsp:cNvPr id="0" name=""/>
        <dsp:cNvSpPr/>
      </dsp:nvSpPr>
      <dsp:spPr>
        <a:xfrm>
          <a:off x="6586745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Focused primarily on basic device control and simple queries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Uses tiny language models</a:t>
          </a:r>
          <a:endParaRPr lang="en-US" sz="1600" kern="1200" dirty="0"/>
        </a:p>
      </dsp:txBody>
      <dsp:txXfrm>
        <a:off x="6586745" y="679606"/>
        <a:ext cx="1925012" cy="1761517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6F9C3-1E4B-447C-802F-140BD81A7D18}">
      <dsp:nvSpPr>
        <dsp:cNvPr id="0" name=""/>
        <dsp:cNvSpPr/>
      </dsp:nvSpPr>
      <dsp:spPr>
        <a:xfrm>
          <a:off x="2660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Recent</a:t>
          </a:r>
          <a:r>
            <a:rPr lang="de-DE" sz="1700" kern="1200" dirty="0"/>
            <a:t> Models</a:t>
          </a:r>
          <a:endParaRPr lang="en-US" sz="1700" kern="1200" dirty="0"/>
        </a:p>
      </dsp:txBody>
      <dsp:txXfrm>
        <a:off x="2660" y="27911"/>
        <a:ext cx="2594401" cy="489600"/>
      </dsp:txXfrm>
    </dsp:sp>
    <dsp:sp modelId="{7B795466-9012-46CF-B04C-9B657D8C43ED}">
      <dsp:nvSpPr>
        <dsp:cNvPr id="0" name=""/>
        <dsp:cNvSpPr/>
      </dsp:nvSpPr>
      <dsp:spPr>
        <a:xfrm>
          <a:off x="2660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Gorilla (</a:t>
          </a:r>
          <a:r>
            <a:rPr lang="de-DE" sz="1700" kern="1200" dirty="0" err="1"/>
            <a:t>Llama-based</a:t>
          </a:r>
          <a:r>
            <a:rPr lang="de-DE" sz="1700" kern="1200" dirty="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NexusRaven</a:t>
          </a:r>
          <a:r>
            <a:rPr lang="de-DE" sz="1700" kern="1200" dirty="0"/>
            <a:t> (CodeLlama13b-based)</a:t>
          </a:r>
          <a:endParaRPr lang="en-US" sz="1700" kern="1200" dirty="0"/>
        </a:p>
      </dsp:txBody>
      <dsp:txXfrm>
        <a:off x="2660" y="517511"/>
        <a:ext cx="2594401" cy="2114507"/>
      </dsp:txXfrm>
    </dsp:sp>
    <dsp:sp modelId="{0DAF8DE4-0ECB-4061-AA38-FAE695AC28D8}">
      <dsp:nvSpPr>
        <dsp:cNvPr id="0" name=""/>
        <dsp:cNvSpPr/>
      </dsp:nvSpPr>
      <dsp:spPr>
        <a:xfrm>
          <a:off x="2960279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Key </a:t>
          </a:r>
          <a:r>
            <a:rPr lang="de-DE" sz="1700" kern="1200" dirty="0" err="1"/>
            <a:t>Improvements</a:t>
          </a:r>
          <a:endParaRPr lang="en-US" sz="1700" kern="1200" dirty="0"/>
        </a:p>
      </dsp:txBody>
      <dsp:txXfrm>
        <a:off x="2960279" y="27911"/>
        <a:ext cx="2594401" cy="489600"/>
      </dsp:txXfrm>
    </dsp:sp>
    <dsp:sp modelId="{06F9A647-94D3-4A28-9F1F-5633A185EB66}">
      <dsp:nvSpPr>
        <dsp:cNvPr id="0" name=""/>
        <dsp:cNvSpPr/>
      </dsp:nvSpPr>
      <dsp:spPr>
        <a:xfrm>
          <a:off x="2960279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Surpassing</a:t>
          </a:r>
          <a:r>
            <a:rPr lang="de-DE" sz="1700" kern="1200" dirty="0"/>
            <a:t> </a:t>
          </a:r>
          <a:r>
            <a:rPr lang="de-DE" sz="1700" kern="1200" dirty="0" err="1"/>
            <a:t>commercial</a:t>
          </a:r>
          <a:r>
            <a:rPr lang="de-DE" sz="1700" kern="1200" dirty="0"/>
            <a:t> </a:t>
          </a:r>
          <a:r>
            <a:rPr lang="de-DE" sz="1700" kern="1200" dirty="0" err="1"/>
            <a:t>models</a:t>
          </a:r>
          <a:r>
            <a:rPr lang="de-DE" sz="1700" kern="1200" dirty="0"/>
            <a:t> like GPT4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Adaptability</a:t>
          </a:r>
          <a:r>
            <a:rPr lang="de-DE" sz="1700" kern="1200" dirty="0"/>
            <a:t> </a:t>
          </a:r>
          <a:r>
            <a:rPr lang="de-DE" sz="1700" kern="1200" dirty="0" err="1"/>
            <a:t>to</a:t>
          </a:r>
          <a:r>
            <a:rPr lang="de-DE" sz="1700" kern="1200" dirty="0"/>
            <a:t> </a:t>
          </a:r>
          <a:r>
            <a:rPr lang="de-DE" sz="1700" kern="1200" dirty="0" err="1"/>
            <a:t>changing</a:t>
          </a:r>
          <a:r>
            <a:rPr lang="de-DE" sz="1700" kern="1200" dirty="0"/>
            <a:t> </a:t>
          </a:r>
          <a:r>
            <a:rPr lang="de-DE" sz="1700" kern="1200" dirty="0" err="1"/>
            <a:t>documentation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Reduced</a:t>
          </a:r>
          <a:r>
            <a:rPr lang="de-DE" sz="1700" kern="1200" dirty="0"/>
            <a:t> Errors &amp; </a:t>
          </a:r>
          <a:r>
            <a:rPr lang="de-DE" sz="1700" kern="1200" dirty="0" err="1"/>
            <a:t>Hallucinations</a:t>
          </a:r>
          <a:endParaRPr lang="en-US" sz="1700" kern="1200" dirty="0"/>
        </a:p>
      </dsp:txBody>
      <dsp:txXfrm>
        <a:off x="2960279" y="517511"/>
        <a:ext cx="2594401" cy="2114507"/>
      </dsp:txXfrm>
    </dsp:sp>
    <dsp:sp modelId="{7FD56882-0065-483D-944B-2F99EABDEE6F}">
      <dsp:nvSpPr>
        <dsp:cNvPr id="0" name=""/>
        <dsp:cNvSpPr/>
      </dsp:nvSpPr>
      <dsp:spPr>
        <a:xfrm>
          <a:off x="5917897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Challenge</a:t>
          </a:r>
          <a:endParaRPr lang="en-US" sz="1700" kern="1200" dirty="0"/>
        </a:p>
      </dsp:txBody>
      <dsp:txXfrm>
        <a:off x="5917897" y="27911"/>
        <a:ext cx="2594401" cy="489600"/>
      </dsp:txXfrm>
    </dsp:sp>
    <dsp:sp modelId="{3BA10449-8440-43E4-A7D4-E0878A53805C}">
      <dsp:nvSpPr>
        <dsp:cNvPr id="0" name=""/>
        <dsp:cNvSpPr/>
      </dsp:nvSpPr>
      <dsp:spPr>
        <a:xfrm>
          <a:off x="5917897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No</a:t>
          </a:r>
          <a:r>
            <a:rPr lang="de-DE" sz="1700" kern="1200" dirty="0"/>
            <a:t> </a:t>
          </a:r>
          <a:r>
            <a:rPr lang="de-DE" sz="1700" kern="1200" dirty="0" err="1"/>
            <a:t>function</a:t>
          </a:r>
          <a:r>
            <a:rPr lang="de-DE" sz="1700" kern="1200" dirty="0"/>
            <a:t> </a:t>
          </a:r>
          <a:r>
            <a:rPr lang="de-DE" sz="1700" kern="1200" dirty="0" err="1"/>
            <a:t>calling</a:t>
          </a:r>
          <a:r>
            <a:rPr lang="de-DE" sz="1700" kern="1200" dirty="0"/>
            <a:t> Standard</a:t>
          </a:r>
          <a:endParaRPr lang="en-US" sz="1700" kern="1200" dirty="0"/>
        </a:p>
      </dsp:txBody>
      <dsp:txXfrm>
        <a:off x="5917897" y="517511"/>
        <a:ext cx="2594401" cy="2114507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80C13-2B6D-4628-8A90-ADAF9C8C4366}">
      <dsp:nvSpPr>
        <dsp:cNvPr id="0" name=""/>
        <dsp:cNvSpPr/>
      </dsp:nvSpPr>
      <dsp:spPr>
        <a:xfrm>
          <a:off x="1952078" y="0"/>
          <a:ext cx="4340041" cy="359909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A42F-7935-4E99-B90F-3BE0075C74F6}">
      <dsp:nvSpPr>
        <dsp:cNvPr id="0" name=""/>
        <dsp:cNvSpPr/>
      </dsp:nvSpPr>
      <dsp:spPr>
        <a:xfrm>
          <a:off x="266446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Exploring larger models (up to 12b) </a:t>
          </a:r>
          <a:endParaRPr lang="en-US" sz="1400" kern="1200" dirty="0"/>
        </a:p>
      </dsp:txBody>
      <dsp:txXfrm>
        <a:off x="2732985" y="410434"/>
        <a:ext cx="1266607" cy="1266607"/>
      </dsp:txXfrm>
    </dsp:sp>
    <dsp:sp modelId="{4CC7BB95-7E15-412C-8FB1-A1E4BFE9AA25}">
      <dsp:nvSpPr>
        <dsp:cNvPr id="0" name=""/>
        <dsp:cNvSpPr/>
      </dsp:nvSpPr>
      <dsp:spPr>
        <a:xfrm>
          <a:off x="417608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Addressing more diverse and complex intents </a:t>
          </a:r>
          <a:endParaRPr lang="en-US" sz="1400" kern="1200" dirty="0"/>
        </a:p>
      </dsp:txBody>
      <dsp:txXfrm>
        <a:off x="4244605" y="410434"/>
        <a:ext cx="1266607" cy="1266607"/>
      </dsp:txXfrm>
    </dsp:sp>
    <dsp:sp modelId="{1778341C-44B4-4E6D-9478-52763783AB97}">
      <dsp:nvSpPr>
        <dsp:cNvPr id="0" name=""/>
        <dsp:cNvSpPr/>
      </dsp:nvSpPr>
      <dsp:spPr>
        <a:xfrm>
          <a:off x="266446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Providing</a:t>
          </a:r>
          <a:br>
            <a:rPr lang="en-US" sz="1400" b="0" i="0" kern="1200" baseline="0" dirty="0"/>
          </a:br>
          <a:r>
            <a:rPr lang="en-US" sz="1400" b="0" i="0" kern="1200" baseline="0" dirty="0"/>
            <a:t>ready-to-use solution</a:t>
          </a:r>
        </a:p>
      </dsp:txBody>
      <dsp:txXfrm>
        <a:off x="2732985" y="1922054"/>
        <a:ext cx="1266607" cy="1266607"/>
      </dsp:txXfrm>
    </dsp:sp>
    <dsp:sp modelId="{B0777B96-B63A-4CCB-8216-CA74FD809606}">
      <dsp:nvSpPr>
        <dsp:cNvPr id="0" name=""/>
        <dsp:cNvSpPr/>
      </dsp:nvSpPr>
      <dsp:spPr>
        <a:xfrm>
          <a:off x="417608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Evaluating generalization without fine-tuning </a:t>
          </a:r>
          <a:endParaRPr lang="en-US" sz="1400" kern="1200" dirty="0"/>
        </a:p>
      </dsp:txBody>
      <dsp:txXfrm>
        <a:off x="4244605" y="1922054"/>
        <a:ext cx="1266607" cy="1266607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8DDA6-6CB5-400E-A54A-E6DC0F0F99C2}">
      <dsp:nvSpPr>
        <dsp:cNvPr id="0" name=""/>
        <dsp:cNvSpPr/>
      </dsp:nvSpPr>
      <dsp:spPr>
        <a:xfrm>
          <a:off x="880" y="1517643"/>
          <a:ext cx="1809388" cy="723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Gain Knowledge, Requirements and Ideas</a:t>
          </a:r>
        </a:p>
      </dsp:txBody>
      <dsp:txXfrm>
        <a:off x="362758" y="1517643"/>
        <a:ext cx="1085633" cy="723755"/>
      </dsp:txXfrm>
    </dsp:sp>
    <dsp:sp modelId="{472C061D-93E6-4000-AB15-B46785182C14}">
      <dsp:nvSpPr>
        <dsp:cNvPr id="0" name=""/>
        <dsp:cNvSpPr/>
      </dsp:nvSpPr>
      <dsp:spPr>
        <a:xfrm>
          <a:off x="1575048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Discussion of Intents</a:t>
          </a:r>
        </a:p>
      </dsp:txBody>
      <dsp:txXfrm>
        <a:off x="1875406" y="1579162"/>
        <a:ext cx="901076" cy="600716"/>
      </dsp:txXfrm>
    </dsp:sp>
    <dsp:sp modelId="{BFBD3291-9808-49EB-8873-71FC3051204A}">
      <dsp:nvSpPr>
        <dsp:cNvPr id="0" name=""/>
        <dsp:cNvSpPr/>
      </dsp:nvSpPr>
      <dsp:spPr>
        <a:xfrm>
          <a:off x="2866589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Tools/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Technologies</a:t>
          </a:r>
        </a:p>
      </dsp:txBody>
      <dsp:txXfrm>
        <a:off x="3166947" y="1579162"/>
        <a:ext cx="901076" cy="600716"/>
      </dsp:txXfrm>
    </dsp:sp>
    <dsp:sp modelId="{4000AD66-6DD3-4435-BCD1-68ED7CA6E931}">
      <dsp:nvSpPr>
        <dsp:cNvPr id="0" name=""/>
        <dsp:cNvSpPr/>
      </dsp:nvSpPr>
      <dsp:spPr>
        <a:xfrm>
          <a:off x="4158131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</dsp:txBody>
      <dsp:txXfrm>
        <a:off x="4458489" y="1579162"/>
        <a:ext cx="901076" cy="600716"/>
      </dsp:txXfrm>
    </dsp:sp>
    <dsp:sp modelId="{D2B8024B-D34D-4387-A17E-79DCC258962F}">
      <dsp:nvSpPr>
        <dsp:cNvPr id="0" name=""/>
        <dsp:cNvSpPr/>
      </dsp:nvSpPr>
      <dsp:spPr>
        <a:xfrm>
          <a:off x="5449672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Evaluation</a:t>
          </a:r>
        </a:p>
      </dsp:txBody>
      <dsp:txXfrm>
        <a:off x="5750030" y="1579162"/>
        <a:ext cx="901076" cy="600716"/>
      </dsp:txXfrm>
    </dsp:sp>
    <dsp:sp modelId="{335AFBF0-9900-44F0-B5D1-310FF026FD10}">
      <dsp:nvSpPr>
        <dsp:cNvPr id="0" name=""/>
        <dsp:cNvSpPr/>
      </dsp:nvSpPr>
      <dsp:spPr>
        <a:xfrm>
          <a:off x="6741213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Challenges</a:t>
          </a:r>
          <a:endParaRPr lang="en-US" sz="1100" kern="1200" dirty="0"/>
        </a:p>
      </dsp:txBody>
      <dsp:txXfrm>
        <a:off x="7041571" y="1579162"/>
        <a:ext cx="901076" cy="600716"/>
      </dsp:txXfrm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DC35A-38EC-4C8E-A055-7E1705860892}">
      <dsp:nvSpPr>
        <dsp:cNvPr id="0" name=""/>
        <dsp:cNvSpPr/>
      </dsp:nvSpPr>
      <dsp:spPr>
        <a:xfrm>
          <a:off x="4082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Tasks</a:t>
          </a:r>
        </a:p>
      </dsp:txBody>
      <dsp:txXfrm>
        <a:off x="4082" y="86234"/>
        <a:ext cx="1856466" cy="489458"/>
      </dsp:txXfrm>
    </dsp:sp>
    <dsp:sp modelId="{EF1ED6BE-261D-4C81-9F0B-0007719D5EF6}">
      <dsp:nvSpPr>
        <dsp:cNvPr id="0" name=""/>
        <dsp:cNvSpPr/>
      </dsp:nvSpPr>
      <dsp:spPr>
        <a:xfrm>
          <a:off x="384323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Asking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chatbot</a:t>
          </a:r>
          <a:r>
            <a:rPr lang="de-DE" sz="1300" kern="1200" dirty="0"/>
            <a:t> </a:t>
          </a:r>
          <a:r>
            <a:rPr lang="de-DE" sz="1300" kern="1200" dirty="0" err="1"/>
            <a:t>what</a:t>
          </a:r>
          <a:r>
            <a:rPr lang="de-DE" sz="1300" kern="1200" dirty="0"/>
            <a:t> </a:t>
          </a:r>
          <a:r>
            <a:rPr lang="de-DE" sz="1300" kern="1200" dirty="0" err="1"/>
            <a:t>it</a:t>
          </a:r>
          <a:r>
            <a:rPr lang="de-DE" sz="1300" kern="1200" dirty="0"/>
            <a:t> </a:t>
          </a:r>
          <a:r>
            <a:rPr lang="de-DE" sz="1300" kern="1200" dirty="0" err="1"/>
            <a:t>is</a:t>
          </a:r>
          <a:r>
            <a:rPr lang="de-DE" sz="1300" kern="1200" dirty="0"/>
            <a:t> </a:t>
          </a:r>
          <a:r>
            <a:rPr lang="de-DE" sz="1300" kern="1200" dirty="0" err="1"/>
            <a:t>for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3 </a:t>
          </a:r>
          <a:r>
            <a:rPr lang="de-DE" sz="1300" kern="1200" dirty="0" err="1"/>
            <a:t>information</a:t>
          </a:r>
          <a:r>
            <a:rPr lang="de-DE" sz="1300" kern="1200" dirty="0"/>
            <a:t> </a:t>
          </a:r>
          <a:r>
            <a:rPr lang="de-DE" sz="1300" kern="1200" dirty="0" err="1"/>
            <a:t>gathering</a:t>
          </a:r>
          <a:r>
            <a:rPr lang="de-DE" sz="1300" kern="1200" dirty="0"/>
            <a:t> </a:t>
          </a:r>
          <a:r>
            <a:rPr lang="de-DE" sz="1300" kern="1200" dirty="0" err="1"/>
            <a:t>tasks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2 </a:t>
          </a:r>
          <a:r>
            <a:rPr lang="de-DE" sz="1300" kern="1200" dirty="0" err="1"/>
            <a:t>device</a:t>
          </a:r>
          <a:r>
            <a:rPr lang="de-DE" sz="1300" kern="1200" dirty="0"/>
            <a:t> </a:t>
          </a:r>
          <a:r>
            <a:rPr lang="de-DE" sz="1300" kern="1200" dirty="0" err="1"/>
            <a:t>control</a:t>
          </a:r>
          <a:r>
            <a:rPr lang="de-DE" sz="1300" kern="1200" dirty="0"/>
            <a:t> </a:t>
          </a:r>
          <a:r>
            <a:rPr lang="de-DE" sz="1300" kern="1200" dirty="0" err="1"/>
            <a:t>tasks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Measuring</a:t>
          </a:r>
          <a:r>
            <a:rPr lang="de-DE" sz="1300" kern="1200" dirty="0"/>
            <a:t> </a:t>
          </a:r>
          <a:r>
            <a:rPr lang="de-DE" sz="1300" kern="1200" dirty="0" err="1"/>
            <a:t>completion</a:t>
          </a:r>
          <a:r>
            <a:rPr lang="de-DE" sz="1300" kern="1200" dirty="0"/>
            <a:t> time, </a:t>
          </a:r>
          <a:r>
            <a:rPr lang="de-DE" sz="1300" kern="1200" dirty="0" err="1"/>
            <a:t>attempts</a:t>
          </a:r>
          <a:r>
            <a:rPr lang="de-DE" sz="1300" kern="1200" dirty="0"/>
            <a:t>, </a:t>
          </a:r>
          <a:r>
            <a:rPr lang="de-DE" sz="1300" kern="1200" dirty="0" err="1"/>
            <a:t>succesfullness</a:t>
          </a:r>
          <a:endParaRPr lang="de-DE" sz="1300" kern="1200" dirty="0"/>
        </a:p>
      </dsp:txBody>
      <dsp:txXfrm>
        <a:off x="438697" y="630067"/>
        <a:ext cx="1747718" cy="1997252"/>
      </dsp:txXfrm>
    </dsp:sp>
    <dsp:sp modelId="{62B1D7E4-1F87-4C54-B949-56F06167EC34}">
      <dsp:nvSpPr>
        <dsp:cNvPr id="0" name=""/>
        <dsp:cNvSpPr/>
      </dsp:nvSpPr>
      <dsp:spPr>
        <a:xfrm>
          <a:off x="2141983" y="99860"/>
          <a:ext cx="596639" cy="462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2141983" y="192301"/>
        <a:ext cx="457977" cy="277324"/>
      </dsp:txXfrm>
    </dsp:sp>
    <dsp:sp modelId="{3B6A8C79-A5C3-4999-9E30-C46F5D954E4B}">
      <dsp:nvSpPr>
        <dsp:cNvPr id="0" name=""/>
        <dsp:cNvSpPr/>
      </dsp:nvSpPr>
      <dsp:spPr>
        <a:xfrm>
          <a:off x="2986284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Likert-</a:t>
          </a:r>
          <a:r>
            <a:rPr lang="de-DE" sz="1300" kern="1200" dirty="0" err="1"/>
            <a:t>Scale</a:t>
          </a:r>
          <a:r>
            <a:rPr lang="de-DE" sz="1300" kern="1200" dirty="0"/>
            <a:t> Survey</a:t>
          </a:r>
        </a:p>
      </dsp:txBody>
      <dsp:txXfrm>
        <a:off x="2986284" y="86234"/>
        <a:ext cx="1856466" cy="489458"/>
      </dsp:txXfrm>
    </dsp:sp>
    <dsp:sp modelId="{5A3BFC94-FD35-45A4-AF46-64233BE8E55B}">
      <dsp:nvSpPr>
        <dsp:cNvPr id="0" name=""/>
        <dsp:cNvSpPr/>
      </dsp:nvSpPr>
      <dsp:spPr>
        <a:xfrm>
          <a:off x="3366524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Ease</a:t>
          </a:r>
          <a:r>
            <a:rPr lang="de-DE" sz="1300" kern="1200" dirty="0"/>
            <a:t> </a:t>
          </a:r>
          <a:r>
            <a:rPr lang="de-DE" sz="1300" kern="1200" dirty="0" err="1"/>
            <a:t>of</a:t>
          </a:r>
          <a:r>
            <a:rPr lang="de-DE" sz="1300" kern="1200" dirty="0"/>
            <a:t> Use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Better</a:t>
          </a:r>
          <a:r>
            <a:rPr lang="de-DE" sz="1300" kern="1200" dirty="0"/>
            <a:t> Usability?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Are Responses </a:t>
          </a:r>
          <a:r>
            <a:rPr lang="de-DE" sz="1300" kern="1200" dirty="0" err="1"/>
            <a:t>clear</a:t>
          </a:r>
          <a:r>
            <a:rPr lang="de-DE" sz="1300" kern="1200" dirty="0"/>
            <a:t>/</a:t>
          </a:r>
          <a:r>
            <a:rPr lang="de-DE" sz="1300" kern="1200" dirty="0" err="1"/>
            <a:t>helpful</a:t>
          </a:r>
          <a:r>
            <a:rPr lang="de-DE" sz="1300" kern="1200" dirty="0"/>
            <a:t>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Would</a:t>
          </a:r>
          <a:r>
            <a:rPr lang="de-DE" sz="1300" kern="1200" dirty="0"/>
            <a:t> </a:t>
          </a:r>
          <a:r>
            <a:rPr lang="de-DE" sz="1300" kern="1200" dirty="0" err="1"/>
            <a:t>users</a:t>
          </a:r>
          <a:r>
            <a:rPr lang="de-DE" sz="1300" kern="1200" dirty="0"/>
            <a:t> </a:t>
          </a:r>
          <a:r>
            <a:rPr lang="de-DE" sz="1300" kern="1200" dirty="0" err="1"/>
            <a:t>use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chatbot</a:t>
          </a:r>
          <a:r>
            <a:rPr lang="de-DE" sz="1300" kern="1200" dirty="0"/>
            <a:t>?</a:t>
          </a:r>
        </a:p>
      </dsp:txBody>
      <dsp:txXfrm>
        <a:off x="3420898" y="630067"/>
        <a:ext cx="1747718" cy="1997252"/>
      </dsp:txXfrm>
    </dsp:sp>
    <dsp:sp modelId="{C2B969D1-2DB6-4E0F-B691-8FFDF1A51F98}">
      <dsp:nvSpPr>
        <dsp:cNvPr id="0" name=""/>
        <dsp:cNvSpPr/>
      </dsp:nvSpPr>
      <dsp:spPr>
        <a:xfrm>
          <a:off x="5124184" y="99860"/>
          <a:ext cx="596639" cy="462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5124184" y="192301"/>
        <a:ext cx="457977" cy="277324"/>
      </dsp:txXfrm>
    </dsp:sp>
    <dsp:sp modelId="{C3C6E30F-4C64-4F91-94DF-0D4B3896B1AA}">
      <dsp:nvSpPr>
        <dsp:cNvPr id="0" name=""/>
        <dsp:cNvSpPr/>
      </dsp:nvSpPr>
      <dsp:spPr>
        <a:xfrm>
          <a:off x="5968485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Semi-</a:t>
          </a:r>
          <a:r>
            <a:rPr lang="de-DE" sz="1300" kern="1200" dirty="0" err="1"/>
            <a:t>structured</a:t>
          </a:r>
          <a:r>
            <a:rPr lang="de-DE" sz="1300" kern="1200" dirty="0"/>
            <a:t> Interview</a:t>
          </a:r>
        </a:p>
      </dsp:txBody>
      <dsp:txXfrm>
        <a:off x="5968485" y="86234"/>
        <a:ext cx="1856466" cy="489458"/>
      </dsp:txXfrm>
    </dsp:sp>
    <dsp:sp modelId="{7A810E27-DB21-4FB2-97E5-A8E79953BCBD}">
      <dsp:nvSpPr>
        <dsp:cNvPr id="0" name=""/>
        <dsp:cNvSpPr/>
      </dsp:nvSpPr>
      <dsp:spPr>
        <a:xfrm>
          <a:off x="6348725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User Experience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Suggestions</a:t>
          </a:r>
          <a:r>
            <a:rPr lang="de-DE" sz="1300" kern="1200" dirty="0"/>
            <a:t> </a:t>
          </a:r>
          <a:r>
            <a:rPr lang="de-DE" sz="1300" kern="1200" dirty="0" err="1"/>
            <a:t>for</a:t>
          </a:r>
          <a:r>
            <a:rPr lang="de-DE" sz="1300" kern="1200" dirty="0"/>
            <a:t> </a:t>
          </a:r>
          <a:r>
            <a:rPr lang="de-DE" sz="1300" kern="1200" dirty="0" err="1"/>
            <a:t>Improvement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Additional </a:t>
          </a:r>
          <a:r>
            <a:rPr lang="de-DE" sz="1300" kern="1200" dirty="0" err="1"/>
            <a:t>Functionalities</a:t>
          </a:r>
          <a:endParaRPr lang="de-DE" sz="1300" kern="1200" dirty="0"/>
        </a:p>
      </dsp:txBody>
      <dsp:txXfrm>
        <a:off x="6403099" y="630067"/>
        <a:ext cx="1747718" cy="199725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F40DF-5D72-43F3-815A-967B8100821B}">
      <dsp:nvSpPr>
        <dsp:cNvPr id="0" name=""/>
        <dsp:cNvSpPr/>
      </dsp:nvSpPr>
      <dsp:spPr>
        <a:xfrm>
          <a:off x="4310" y="493710"/>
          <a:ext cx="2888242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Smart Homes</a:t>
          </a:r>
        </a:p>
      </dsp:txBody>
      <dsp:txXfrm>
        <a:off x="20639" y="510039"/>
        <a:ext cx="2855584" cy="524850"/>
      </dsp:txXfrm>
    </dsp:sp>
    <dsp:sp modelId="{A59EC958-6E5E-40B6-81EB-71824F8C993F}">
      <dsp:nvSpPr>
        <dsp:cNvPr id="0" name=""/>
        <dsp:cNvSpPr/>
      </dsp:nvSpPr>
      <dsp:spPr>
        <a:xfrm>
          <a:off x="293134" y="1051219"/>
          <a:ext cx="288824" cy="1176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823"/>
              </a:lnTo>
              <a:lnTo>
                <a:pt x="288824" y="11768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B5C54-ED73-4B63-912B-8AF6D5F92A38}">
      <dsp:nvSpPr>
        <dsp:cNvPr id="0" name=""/>
        <dsp:cNvSpPr/>
      </dsp:nvSpPr>
      <dsp:spPr>
        <a:xfrm>
          <a:off x="581958" y="1190596"/>
          <a:ext cx="2358039" cy="20748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 err="1"/>
            <a:t>Similar</a:t>
          </a:r>
          <a:r>
            <a:rPr lang="de-DE" sz="1400" b="1" kern="1200" dirty="0"/>
            <a:t> </a:t>
          </a:r>
          <a:r>
            <a:rPr lang="de-DE" sz="1400" b="1" kern="1200" dirty="0" err="1"/>
            <a:t>to</a:t>
          </a:r>
          <a:r>
            <a:rPr lang="de-DE" sz="1400" b="1" kern="1200" dirty="0"/>
            <a:t> </a:t>
          </a:r>
          <a:r>
            <a:rPr lang="de-DE" sz="1400" b="1" kern="1200" dirty="0" err="1"/>
            <a:t>known</a:t>
          </a:r>
          <a:r>
            <a:rPr lang="de-DE" sz="1400" b="1" kern="1200" dirty="0"/>
            <a:t> </a:t>
          </a:r>
          <a:r>
            <a:rPr lang="de-DE" sz="1400" b="1" kern="1200" dirty="0" err="1"/>
            <a:t>voice</a:t>
          </a:r>
          <a:r>
            <a:rPr lang="de-DE" sz="1400" b="1" kern="1200" dirty="0"/>
            <a:t> </a:t>
          </a:r>
          <a:r>
            <a:rPr lang="de-DE" sz="1400" b="1" kern="1200" dirty="0" err="1"/>
            <a:t>assistants</a:t>
          </a:r>
          <a:endParaRPr lang="de-DE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Chatbot </a:t>
          </a:r>
          <a:r>
            <a:rPr lang="de-DE" sz="1400" kern="1200" dirty="0" err="1"/>
            <a:t>controlling</a:t>
          </a:r>
          <a:r>
            <a:rPr lang="de-DE" sz="1400" kern="1200" dirty="0"/>
            <a:t> SH </a:t>
          </a:r>
          <a:r>
            <a:rPr lang="de-DE" sz="1400" kern="1200" dirty="0" err="1"/>
            <a:t>devices</a:t>
          </a:r>
          <a:r>
            <a:rPr lang="de-DE" sz="1400" kern="1200" dirty="0"/>
            <a:t> </a:t>
          </a:r>
          <a:r>
            <a:rPr lang="de-DE" sz="1400" kern="1200" dirty="0" err="1"/>
            <a:t>conntected</a:t>
          </a:r>
          <a:r>
            <a:rPr lang="de-DE" sz="1400" kern="1200" dirty="0"/>
            <a:t> </a:t>
          </a:r>
          <a:r>
            <a:rPr lang="de-DE" sz="1400" kern="1200" dirty="0" err="1"/>
            <a:t>to</a:t>
          </a:r>
          <a:r>
            <a:rPr lang="de-DE" sz="1400" kern="1200" dirty="0"/>
            <a:t> a Raspberry Pi </a:t>
          </a:r>
          <a:r>
            <a:rPr lang="de-DE" sz="1400" b="0" i="0" kern="1200" dirty="0"/>
            <a:t>[BKS17]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Facebook </a:t>
          </a:r>
          <a:r>
            <a:rPr lang="de-DE" sz="1400" kern="1200" dirty="0" err="1"/>
            <a:t>chatbot</a:t>
          </a:r>
          <a:r>
            <a:rPr lang="de-DE" sz="1400" kern="1200" dirty="0"/>
            <a:t> </a:t>
          </a:r>
          <a:r>
            <a:rPr lang="de-DE" sz="1400" b="0" i="0" kern="1200" dirty="0"/>
            <a:t>[APM+20]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Teaching a SH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b="0" i="0" kern="1200" dirty="0"/>
            <a:t>[CA21]</a:t>
          </a:r>
          <a:r>
            <a:rPr lang="de-DE" sz="1400" kern="1200" dirty="0"/>
            <a:t>   </a:t>
          </a:r>
        </a:p>
      </dsp:txBody>
      <dsp:txXfrm>
        <a:off x="642730" y="1251368"/>
        <a:ext cx="2236495" cy="1953348"/>
      </dsp:txXfrm>
    </dsp:sp>
    <dsp:sp modelId="{504EADB9-EBB8-4491-8475-6FCAC94F1924}">
      <dsp:nvSpPr>
        <dsp:cNvPr id="0" name=""/>
        <dsp:cNvSpPr/>
      </dsp:nvSpPr>
      <dsp:spPr>
        <a:xfrm>
          <a:off x="3171307" y="493710"/>
          <a:ext cx="2739108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</a:t>
          </a:r>
          <a:r>
            <a:rPr lang="de-DE" sz="1600" b="1" kern="1200" dirty="0" err="1"/>
            <a:t>Complex</a:t>
          </a:r>
          <a:r>
            <a:rPr lang="de-DE" sz="1600" b="1" kern="1200" dirty="0"/>
            <a:t> Scenarios</a:t>
          </a:r>
        </a:p>
      </dsp:txBody>
      <dsp:txXfrm>
        <a:off x="3187636" y="510039"/>
        <a:ext cx="2706450" cy="524850"/>
      </dsp:txXfrm>
    </dsp:sp>
    <dsp:sp modelId="{BF3F72A7-6985-4B1D-B441-6A11EF31049B}">
      <dsp:nvSpPr>
        <dsp:cNvPr id="0" name=""/>
        <dsp:cNvSpPr/>
      </dsp:nvSpPr>
      <dsp:spPr>
        <a:xfrm>
          <a:off x="3445217" y="1051219"/>
          <a:ext cx="273910" cy="41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131"/>
              </a:lnTo>
              <a:lnTo>
                <a:pt x="273910" y="4181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184D-FF00-4BF3-AF2D-533FEC9FF8EB}">
      <dsp:nvSpPr>
        <dsp:cNvPr id="0" name=""/>
        <dsp:cNvSpPr/>
      </dsp:nvSpPr>
      <dsp:spPr>
        <a:xfrm>
          <a:off x="3719128" y="1190596"/>
          <a:ext cx="2060562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Knowledge graph-based chatbot for linked data [AJ20]</a:t>
          </a:r>
          <a:endParaRPr lang="de-DE" sz="1400" kern="1200" dirty="0"/>
        </a:p>
      </dsp:txBody>
      <dsp:txXfrm>
        <a:off x="3735457" y="1206925"/>
        <a:ext cx="2027904" cy="524850"/>
      </dsp:txXfrm>
    </dsp:sp>
    <dsp:sp modelId="{B579266B-FFE4-4EA3-A6DB-AB20AF4098C6}">
      <dsp:nvSpPr>
        <dsp:cNvPr id="0" name=""/>
        <dsp:cNvSpPr/>
      </dsp:nvSpPr>
      <dsp:spPr>
        <a:xfrm>
          <a:off x="3445217" y="1051219"/>
          <a:ext cx="273910" cy="1115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017"/>
              </a:lnTo>
              <a:lnTo>
                <a:pt x="273910" y="11150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6B3C8-E5DC-4F67-A762-4F6C073FE772}">
      <dsp:nvSpPr>
        <dsp:cNvPr id="0" name=""/>
        <dsp:cNvSpPr/>
      </dsp:nvSpPr>
      <dsp:spPr>
        <a:xfrm>
          <a:off x="3719128" y="1887483"/>
          <a:ext cx="2071623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Containerized network management chatbot [JQFF23]</a:t>
          </a:r>
          <a:endParaRPr lang="de-DE" sz="1400" kern="1200" dirty="0"/>
        </a:p>
      </dsp:txBody>
      <dsp:txXfrm>
        <a:off x="3735457" y="1903812"/>
        <a:ext cx="2038965" cy="524850"/>
      </dsp:txXfrm>
    </dsp:sp>
    <dsp:sp modelId="{B5481E40-B3EC-422D-A32E-441FF8EFA58A}">
      <dsp:nvSpPr>
        <dsp:cNvPr id="0" name=""/>
        <dsp:cNvSpPr/>
      </dsp:nvSpPr>
      <dsp:spPr>
        <a:xfrm>
          <a:off x="3445217" y="1051219"/>
          <a:ext cx="273910" cy="1811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1904"/>
              </a:lnTo>
              <a:lnTo>
                <a:pt x="273910" y="18119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C4E8E-214B-4AD7-B941-5BAB63ADB52C}">
      <dsp:nvSpPr>
        <dsp:cNvPr id="0" name=""/>
        <dsp:cNvSpPr/>
      </dsp:nvSpPr>
      <dsp:spPr>
        <a:xfrm>
          <a:off x="3719128" y="2584369"/>
          <a:ext cx="2074620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Chatbot for Data Science and Machine Learning [CCI+20]</a:t>
          </a:r>
          <a:endParaRPr lang="de-DE" sz="1400" kern="1200" dirty="0"/>
        </a:p>
      </dsp:txBody>
      <dsp:txXfrm>
        <a:off x="3735457" y="2600698"/>
        <a:ext cx="2041962" cy="524850"/>
      </dsp:txXfrm>
    </dsp:sp>
    <dsp:sp modelId="{D580BEBE-08B3-455B-A99A-94DAC2ADB4FE}">
      <dsp:nvSpPr>
        <dsp:cNvPr id="0" name=""/>
        <dsp:cNvSpPr/>
      </dsp:nvSpPr>
      <dsp:spPr>
        <a:xfrm>
          <a:off x="6189169" y="493710"/>
          <a:ext cx="2050406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Similar</a:t>
          </a:r>
          <a:r>
            <a:rPr lang="de-DE" sz="1600" b="1" kern="1200" dirty="0"/>
            <a:t> Chatbots</a:t>
          </a:r>
        </a:p>
      </dsp:txBody>
      <dsp:txXfrm>
        <a:off x="6205498" y="510039"/>
        <a:ext cx="2017748" cy="524850"/>
      </dsp:txXfrm>
    </dsp:sp>
    <dsp:sp modelId="{490B1A57-1872-4992-907A-A1237E41CF15}">
      <dsp:nvSpPr>
        <dsp:cNvPr id="0" name=""/>
        <dsp:cNvSpPr/>
      </dsp:nvSpPr>
      <dsp:spPr>
        <a:xfrm>
          <a:off x="6394210" y="1051219"/>
          <a:ext cx="205040" cy="1154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4732"/>
              </a:lnTo>
              <a:lnTo>
                <a:pt x="205040" y="11547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AEEAC-6F7B-4C45-940A-1048DA50D5B3}">
      <dsp:nvSpPr>
        <dsp:cNvPr id="0" name=""/>
        <dsp:cNvSpPr/>
      </dsp:nvSpPr>
      <dsp:spPr>
        <a:xfrm>
          <a:off x="6599251" y="1190596"/>
          <a:ext cx="1488914" cy="2030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Home LLM: </a:t>
          </a:r>
          <a:r>
            <a:rPr lang="de-DE" sz="1400" kern="1200" dirty="0" err="1"/>
            <a:t>project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Home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</a:t>
          </a:r>
          <a:r>
            <a:rPr lang="de-DE" sz="1400" kern="1200" dirty="0" err="1"/>
            <a:t>controlling</a:t>
          </a:r>
          <a:r>
            <a:rPr lang="de-DE" sz="1400" kern="1200" dirty="0"/>
            <a:t> </a:t>
          </a:r>
          <a:r>
            <a:rPr lang="de-DE" sz="1400" kern="1200" dirty="0" err="1"/>
            <a:t>the</a:t>
          </a:r>
          <a:r>
            <a:rPr lang="de-DE" sz="1400" kern="1200" dirty="0"/>
            <a:t> smart </a:t>
          </a:r>
          <a:r>
            <a:rPr lang="de-DE" sz="1400" kern="1200" dirty="0" err="1"/>
            <a:t>home</a:t>
          </a:r>
          <a:r>
            <a:rPr lang="de-DE" sz="1400" kern="1200" dirty="0"/>
            <a:t> </a:t>
          </a:r>
          <a:r>
            <a:rPr lang="de-DE" sz="1400" kern="1200" dirty="0" err="1"/>
            <a:t>through</a:t>
          </a:r>
          <a:r>
            <a:rPr lang="de-DE" sz="1400" kern="1200" dirty="0"/>
            <a:t> a </a:t>
          </a:r>
          <a:r>
            <a:rPr lang="de-DE" sz="1400" kern="1200" dirty="0" err="1"/>
            <a:t>local</a:t>
          </a:r>
          <a:r>
            <a:rPr lang="de-DE" sz="1400" kern="1200" dirty="0"/>
            <a:t> LLM [aco24]</a:t>
          </a:r>
        </a:p>
      </dsp:txBody>
      <dsp:txXfrm>
        <a:off x="6642860" y="1234205"/>
        <a:ext cx="1401696" cy="1943491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8181086-ED10-465C-98B6-0001FD3E6018}">
      <dsp:nvSpPr>
        <dsp:cNvPr id="0" name=""/>
        <dsp:cNvSpPr/>
      </dsp:nvSpPr>
      <dsp:spPr>
        <a:xfrm>
          <a:off x="170818" y="35097"/>
          <a:ext cx="3404400" cy="59809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4290" tIns="22860" rIns="34290" bIns="2286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Engineerical</a:t>
          </a:r>
          <a:endParaRPr lang="en-US" sz="1800" kern="1200" dirty="0"/>
        </a:p>
      </dsp:txBody>
      <dsp:txXfrm>
        <a:off x="188336" y="52615"/>
        <a:ext cx="3369364" cy="563056"/>
      </dsp:txXfrm>
    </dsp:sp>
    <dsp:sp modelId="{142C7282-FD2B-468F-B684-17CCEABC6647}">
      <dsp:nvSpPr>
        <dsp:cNvPr id="0" name=""/>
        <dsp:cNvSpPr/>
      </dsp:nvSpPr>
      <dsp:spPr>
        <a:xfrm>
          <a:off x="180146" y="706744"/>
          <a:ext cx="598092" cy="59809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C58D1B2-5C79-43EC-93C0-3FDBDCA504DE}">
      <dsp:nvSpPr>
        <dsp:cNvPr id="0" name=""/>
        <dsp:cNvSpPr/>
      </dsp:nvSpPr>
      <dsp:spPr>
        <a:xfrm>
          <a:off x="814124" y="706744"/>
          <a:ext cx="2770421" cy="59809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>
              <a:latin typeface="+mn-lt"/>
            </a:rPr>
            <a:t>Assist </a:t>
          </a:r>
          <a:r>
            <a:rPr lang="de-DE" sz="1300" kern="1200" dirty="0" err="1">
              <a:latin typeface="+mn-lt"/>
            </a:rPr>
            <a:t>users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with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answering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questions</a:t>
          </a:r>
          <a:r>
            <a:rPr lang="de-DE" sz="1300" kern="1200" dirty="0">
              <a:latin typeface="+mn-lt"/>
            </a:rPr>
            <a:t> and </a:t>
          </a:r>
          <a:r>
            <a:rPr lang="de-DE" sz="1300" kern="1200" dirty="0" err="1">
              <a:latin typeface="+mn-lt"/>
            </a:rPr>
            <a:t>triggering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actions</a:t>
          </a:r>
          <a:endParaRPr lang="de-DE" sz="1300" kern="1200" dirty="0">
            <a:latin typeface="+mn-lt"/>
          </a:endParaRPr>
        </a:p>
      </dsp:txBody>
      <dsp:txXfrm>
        <a:off x="843326" y="735946"/>
        <a:ext cx="2712017" cy="539688"/>
      </dsp:txXfrm>
    </dsp:sp>
    <dsp:sp modelId="{47810AF9-5FB6-4C2B-BBD7-5B6C4D528FCC}">
      <dsp:nvSpPr>
        <dsp:cNvPr id="0" name=""/>
        <dsp:cNvSpPr/>
      </dsp:nvSpPr>
      <dsp:spPr>
        <a:xfrm>
          <a:off x="180146" y="1376607"/>
          <a:ext cx="598092" cy="59809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08E14B0-FA8C-42F0-968D-5E88262B2D1F}">
      <dsp:nvSpPr>
        <dsp:cNvPr id="0" name=""/>
        <dsp:cNvSpPr/>
      </dsp:nvSpPr>
      <dsp:spPr>
        <a:xfrm>
          <a:off x="814124" y="1376607"/>
          <a:ext cx="2770421" cy="59809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>
              <a:latin typeface="+mn-lt"/>
            </a:rPr>
            <a:t>Identify</a:t>
          </a:r>
          <a:r>
            <a:rPr lang="de-DE" sz="1300" kern="1200" dirty="0">
              <a:latin typeface="+mn-lt"/>
            </a:rPr>
            <a:t> and </a:t>
          </a:r>
          <a:r>
            <a:rPr lang="de-DE" sz="1300" kern="1200" dirty="0" err="1">
              <a:latin typeface="+mn-lt"/>
            </a:rPr>
            <a:t>integrate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required</a:t>
          </a:r>
          <a:r>
            <a:rPr lang="de-DE" sz="1300" kern="1200" dirty="0">
              <a:latin typeface="+mn-lt"/>
            </a:rPr>
            <a:t> </a:t>
          </a:r>
          <a:r>
            <a:rPr lang="de-DE" sz="1300" kern="1200" dirty="0" err="1">
              <a:latin typeface="+mn-lt"/>
            </a:rPr>
            <a:t>components</a:t>
          </a:r>
          <a:endParaRPr lang="de-DE" sz="1300" kern="1200" dirty="0">
            <a:latin typeface="+mn-lt"/>
          </a:endParaRPr>
        </a:p>
      </dsp:txBody>
      <dsp:txXfrm>
        <a:off x="843326" y="1405809"/>
        <a:ext cx="2712017" cy="539688"/>
      </dsp:txXfrm>
    </dsp:sp>
    <dsp:sp modelId="{F25F4478-81CB-4A09-8065-19E0879A988B}">
      <dsp:nvSpPr>
        <dsp:cNvPr id="0" name=""/>
        <dsp:cNvSpPr/>
      </dsp:nvSpPr>
      <dsp:spPr>
        <a:xfrm>
          <a:off x="180146" y="2046471"/>
          <a:ext cx="598092" cy="598092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D5E5189-1769-4BE4-95BE-D23C39BA2340}">
      <dsp:nvSpPr>
        <dsp:cNvPr id="0" name=""/>
        <dsp:cNvSpPr/>
      </dsp:nvSpPr>
      <dsp:spPr>
        <a:xfrm>
          <a:off x="814124" y="2046471"/>
          <a:ext cx="2770421" cy="598092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92456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u="none" strike="noStrike" kern="1200" baseline="0" dirty="0">
              <a:latin typeface="+mn-lt"/>
            </a:rPr>
            <a:t>Provide </a:t>
          </a:r>
          <a:r>
            <a:rPr lang="en-US" sz="1300" b="0" i="0" u="none" strike="noStrike" kern="1200" baseline="0" dirty="0" err="1">
              <a:latin typeface="+mn-lt"/>
            </a:rPr>
            <a:t>explainability</a:t>
          </a:r>
          <a:r>
            <a:rPr lang="en-US" sz="1300" b="0" i="0" u="none" strike="noStrike" kern="1200" baseline="0" dirty="0">
              <a:latin typeface="+mn-lt"/>
            </a:rPr>
            <a:t> and better user experience to the user</a:t>
          </a:r>
          <a:endParaRPr lang="de-DE" sz="1300" kern="1200" dirty="0">
            <a:latin typeface="+mn-lt"/>
          </a:endParaRPr>
        </a:p>
      </dsp:txBody>
      <dsp:txXfrm>
        <a:off x="843326" y="2075673"/>
        <a:ext cx="2712017" cy="539688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E0742-F461-48D3-A347-7234D77A49EC}">
      <dsp:nvSpPr>
        <dsp:cNvPr id="0" name=""/>
        <dsp:cNvSpPr/>
      </dsp:nvSpPr>
      <dsp:spPr>
        <a:xfrm rot="5400000">
          <a:off x="3846866" y="-1531262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Potential errors in evaluation dataset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Limitations in JSON evaluation script</a:t>
          </a:r>
          <a:endParaRPr lang="en-US" sz="1400" kern="1200" dirty="0"/>
        </a:p>
      </dsp:txBody>
      <dsp:txXfrm rot="-5400000">
        <a:off x="2224849" y="125475"/>
        <a:ext cx="3920567" cy="641812"/>
      </dsp:txXfrm>
    </dsp:sp>
    <dsp:sp modelId="{F073C609-C756-48DD-822F-6254B9D673C5}">
      <dsp:nvSpPr>
        <dsp:cNvPr id="0" name=""/>
        <dsp:cNvSpPr/>
      </dsp:nvSpPr>
      <dsp:spPr>
        <a:xfrm>
          <a:off x="0" y="1848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Construct Validity</a:t>
          </a:r>
          <a:endParaRPr lang="en-US" sz="2000" kern="1200" dirty="0"/>
        </a:p>
      </dsp:txBody>
      <dsp:txXfrm>
        <a:off x="43401" y="45249"/>
        <a:ext cx="2138047" cy="802263"/>
      </dsp:txXfrm>
    </dsp:sp>
    <dsp:sp modelId="{01D8A994-3AA8-42B8-B521-166729ACCF72}">
      <dsp:nvSpPr>
        <dsp:cNvPr id="0" name=""/>
        <dsp:cNvSpPr/>
      </dsp:nvSpPr>
      <dsp:spPr>
        <a:xfrm rot="5400000">
          <a:off x="3846866" y="-59774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Participant bias due to familiarity with Bosch Smart Home</a:t>
          </a:r>
          <a:endParaRPr lang="en-US" sz="1400" kern="1200" dirty="0"/>
        </a:p>
      </dsp:txBody>
      <dsp:txXfrm rot="-5400000">
        <a:off x="2224849" y="1058994"/>
        <a:ext cx="3920567" cy="641812"/>
      </dsp:txXfrm>
    </dsp:sp>
    <dsp:sp modelId="{F120EA62-4C3E-4CAD-83E1-6353A628FC56}">
      <dsp:nvSpPr>
        <dsp:cNvPr id="0" name=""/>
        <dsp:cNvSpPr/>
      </dsp:nvSpPr>
      <dsp:spPr>
        <a:xfrm>
          <a:off x="0" y="935367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Internal Validity</a:t>
          </a:r>
          <a:endParaRPr lang="en-US" sz="2000" kern="1200" dirty="0"/>
        </a:p>
      </dsp:txBody>
      <dsp:txXfrm>
        <a:off x="43401" y="978768"/>
        <a:ext cx="2138047" cy="802263"/>
      </dsp:txXfrm>
    </dsp:sp>
    <dsp:sp modelId="{581C67A6-8B68-4B70-9BCC-70125F228E79}">
      <dsp:nvSpPr>
        <dsp:cNvPr id="0" name=""/>
        <dsp:cNvSpPr/>
      </dsp:nvSpPr>
      <dsp:spPr>
        <a:xfrm rot="5400000">
          <a:off x="3846866" y="335775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Limited participant diversity and small sample size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Specific device setup may not generalize</a:t>
          </a:r>
          <a:endParaRPr lang="en-US" sz="1400" kern="1200" dirty="0"/>
        </a:p>
      </dsp:txBody>
      <dsp:txXfrm rot="-5400000">
        <a:off x="2224849" y="1992512"/>
        <a:ext cx="3920567" cy="641812"/>
      </dsp:txXfrm>
    </dsp:sp>
    <dsp:sp modelId="{5995CA8B-4D63-4968-B7E7-056594997633}">
      <dsp:nvSpPr>
        <dsp:cNvPr id="0" name=""/>
        <dsp:cNvSpPr/>
      </dsp:nvSpPr>
      <dsp:spPr>
        <a:xfrm>
          <a:off x="0" y="1868886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External Validity</a:t>
          </a:r>
          <a:endParaRPr lang="en-US" sz="2000" kern="1200"/>
        </a:p>
      </dsp:txBody>
      <dsp:txXfrm>
        <a:off x="43401" y="1912287"/>
        <a:ext cx="2138047" cy="802263"/>
      </dsp:txXfrm>
    </dsp:sp>
    <dsp:sp modelId="{072D99B1-D57F-4941-8B5D-EE4AB49648CC}">
      <dsp:nvSpPr>
        <dsp:cNvPr id="0" name=""/>
        <dsp:cNvSpPr/>
      </dsp:nvSpPr>
      <dsp:spPr>
        <a:xfrm rot="5400000">
          <a:off x="3846866" y="126929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53340" tIns="26670" rIns="53340" bIns="26670" numCol="1" spcCol="1270" anchor="ctr" anchorCtr="0">
          <a:noAutofit/>
        </a:bodyPr>
        <a:lstStyle/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Subjectivity in qualitative analysis</a:t>
          </a:r>
          <a:endParaRPr lang="en-US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400" b="0" i="0" kern="1200" baseline="0" dirty="0"/>
            <a:t>Metrics choice and implementation variability</a:t>
          </a:r>
          <a:endParaRPr lang="en-US" sz="1400" kern="1200" dirty="0"/>
        </a:p>
      </dsp:txBody>
      <dsp:txXfrm rot="-5400000">
        <a:off x="2224849" y="2926030"/>
        <a:ext cx="3920567" cy="641812"/>
      </dsp:txXfrm>
    </dsp:sp>
    <dsp:sp modelId="{BE2F45EB-5A09-46E4-9CD8-B4C3EC390F45}">
      <dsp:nvSpPr>
        <dsp:cNvPr id="0" name=""/>
        <dsp:cNvSpPr/>
      </dsp:nvSpPr>
      <dsp:spPr>
        <a:xfrm>
          <a:off x="0" y="2802404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Reliability</a:t>
          </a:r>
          <a:endParaRPr lang="en-US" sz="2000" kern="1200" dirty="0"/>
        </a:p>
      </dsp:txBody>
      <dsp:txXfrm>
        <a:off x="43401" y="2845805"/>
        <a:ext cx="2138047" cy="8022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05F7D-0939-47F3-816C-1273BF0F8526}">
      <dsp:nvSpPr>
        <dsp:cNvPr id="0" name=""/>
        <dsp:cNvSpPr/>
      </dsp:nvSpPr>
      <dsp:spPr>
        <a:xfrm rot="10800000">
          <a:off x="1572673" y="1379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Advanced Models and Fine-Tuning</a:t>
          </a:r>
          <a:endParaRPr lang="en-US" sz="2200" kern="1200"/>
        </a:p>
      </dsp:txBody>
      <dsp:txXfrm rot="10800000">
        <a:off x="1764495" y="1379"/>
        <a:ext cx="5290362" cy="767289"/>
      </dsp:txXfrm>
    </dsp:sp>
    <dsp:sp modelId="{262DDC8C-13C2-4509-8F06-B301809CD88F}">
      <dsp:nvSpPr>
        <dsp:cNvPr id="0" name=""/>
        <dsp:cNvSpPr/>
      </dsp:nvSpPr>
      <dsp:spPr>
        <a:xfrm>
          <a:off x="755640" y="1379"/>
          <a:ext cx="767289" cy="7672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38EF-8861-45BE-9E54-6E20E40E74D9}">
      <dsp:nvSpPr>
        <dsp:cNvPr id="0" name=""/>
        <dsp:cNvSpPr/>
      </dsp:nvSpPr>
      <dsp:spPr>
        <a:xfrm rot="10800000">
          <a:off x="1572673" y="997710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Enhanced Data Presentation</a:t>
          </a:r>
          <a:endParaRPr lang="en-US" sz="2200" kern="1200"/>
        </a:p>
      </dsp:txBody>
      <dsp:txXfrm rot="10800000">
        <a:off x="1764495" y="997710"/>
        <a:ext cx="5290362" cy="767289"/>
      </dsp:txXfrm>
    </dsp:sp>
    <dsp:sp modelId="{86CE3549-9926-4887-A631-BDB6953FAA62}">
      <dsp:nvSpPr>
        <dsp:cNvPr id="0" name=""/>
        <dsp:cNvSpPr/>
      </dsp:nvSpPr>
      <dsp:spPr>
        <a:xfrm>
          <a:off x="755640" y="997710"/>
          <a:ext cx="767289" cy="76728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C5149-A18D-4759-B076-2383DC2C19E9}">
      <dsp:nvSpPr>
        <dsp:cNvPr id="0" name=""/>
        <dsp:cNvSpPr/>
      </dsp:nvSpPr>
      <dsp:spPr>
        <a:xfrm rot="10800000">
          <a:off x="1572673" y="1994041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Integration of System Logs and Historical Data</a:t>
          </a:r>
          <a:endParaRPr lang="en-US" sz="2200" kern="1200"/>
        </a:p>
      </dsp:txBody>
      <dsp:txXfrm rot="10800000">
        <a:off x="1764495" y="1994041"/>
        <a:ext cx="5290362" cy="767289"/>
      </dsp:txXfrm>
    </dsp:sp>
    <dsp:sp modelId="{69C9A097-4585-4911-8CEC-646255AD7ACD}">
      <dsp:nvSpPr>
        <dsp:cNvPr id="0" name=""/>
        <dsp:cNvSpPr/>
      </dsp:nvSpPr>
      <dsp:spPr>
        <a:xfrm>
          <a:off x="755640" y="1994041"/>
          <a:ext cx="767289" cy="76728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60F5C-2949-4A3F-BE68-AF367C4F42C0}">
      <dsp:nvSpPr>
        <dsp:cNvPr id="0" name=""/>
        <dsp:cNvSpPr/>
      </dsp:nvSpPr>
      <dsp:spPr>
        <a:xfrm rot="10800000">
          <a:off x="1572673" y="2990372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User Interaction and Acceptance</a:t>
          </a:r>
          <a:endParaRPr lang="en-US" sz="2200" kern="1200"/>
        </a:p>
      </dsp:txBody>
      <dsp:txXfrm rot="10800000">
        <a:off x="1764495" y="2990372"/>
        <a:ext cx="5290362" cy="767289"/>
      </dsp:txXfrm>
    </dsp:sp>
    <dsp:sp modelId="{19F400A1-8E79-412E-B120-17E3FD403068}">
      <dsp:nvSpPr>
        <dsp:cNvPr id="0" name=""/>
        <dsp:cNvSpPr/>
      </dsp:nvSpPr>
      <dsp:spPr>
        <a:xfrm>
          <a:off x="755640" y="2990372"/>
          <a:ext cx="767289" cy="76728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C02C0-8E35-44E8-BED2-BF7BFC7C1FC5}">
      <dsp:nvSpPr>
        <dsp:cNvPr id="0" name=""/>
        <dsp:cNvSpPr/>
      </dsp:nvSpPr>
      <dsp:spPr>
        <a:xfrm>
          <a:off x="403998" y="0"/>
          <a:ext cx="1634084" cy="907824"/>
        </a:xfrm>
        <a:prstGeom prst="roundRect">
          <a:avLst>
            <a:gd name="adj" fmla="val 10000"/>
          </a:avLst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Literature</a:t>
          </a:r>
          <a:r>
            <a:rPr lang="de-DE" sz="1800" kern="1200" dirty="0"/>
            <a:t> &amp; Tool Research</a:t>
          </a:r>
        </a:p>
      </dsp:txBody>
      <dsp:txXfrm>
        <a:off x="430587" y="26589"/>
        <a:ext cx="1580906" cy="854646"/>
      </dsp:txXfrm>
    </dsp:sp>
    <dsp:sp modelId="{7096F8B1-30DF-4CCF-B43D-42C95CA1CFFD}">
      <dsp:nvSpPr>
        <dsp:cNvPr id="0" name=""/>
        <dsp:cNvSpPr/>
      </dsp:nvSpPr>
      <dsp:spPr>
        <a:xfrm rot="5400000">
          <a:off x="1050823" y="930520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964563"/>
        <a:ext cx="245113" cy="238304"/>
      </dsp:txXfrm>
    </dsp:sp>
    <dsp:sp modelId="{2CBEEC9A-E4CB-470F-9C63-EEF48FDA9138}">
      <dsp:nvSpPr>
        <dsp:cNvPr id="0" name=""/>
        <dsp:cNvSpPr/>
      </dsp:nvSpPr>
      <dsp:spPr>
        <a:xfrm>
          <a:off x="403998" y="1361737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Initial Iteration of Prototype Development</a:t>
          </a:r>
          <a:r>
            <a:rPr lang="de-DE" sz="1800" kern="1200" dirty="0"/>
            <a:t> </a:t>
          </a:r>
        </a:p>
      </dsp:txBody>
      <dsp:txXfrm>
        <a:off x="430587" y="1388326"/>
        <a:ext cx="1580906" cy="854646"/>
      </dsp:txXfrm>
    </dsp:sp>
    <dsp:sp modelId="{A9500347-3818-44C7-B78B-5ED807F73305}">
      <dsp:nvSpPr>
        <dsp:cNvPr id="0" name=""/>
        <dsp:cNvSpPr/>
      </dsp:nvSpPr>
      <dsp:spPr>
        <a:xfrm rot="5400000">
          <a:off x="1050823" y="2292258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2326301"/>
        <a:ext cx="245113" cy="238304"/>
      </dsp:txXfrm>
    </dsp:sp>
    <dsp:sp modelId="{43541660-1F79-4CC5-8F1A-1CF41D09ADBB}">
      <dsp:nvSpPr>
        <dsp:cNvPr id="0" name=""/>
        <dsp:cNvSpPr/>
      </dsp:nvSpPr>
      <dsp:spPr>
        <a:xfrm>
          <a:off x="403998" y="2723475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Further </a:t>
          </a:r>
          <a:r>
            <a:rPr lang="de-DE" sz="1800" kern="1200" dirty="0" err="1"/>
            <a:t>Iterations</a:t>
          </a:r>
          <a:endParaRPr lang="de-DE" sz="1800" kern="1200" dirty="0"/>
        </a:p>
      </dsp:txBody>
      <dsp:txXfrm>
        <a:off x="430587" y="2750064"/>
        <a:ext cx="1580906" cy="854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Setting &amp; LLM Customization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5BCC5-116B-4890-B974-EEA7FFDD8D51}">
      <dsp:nvSpPr>
        <dsp:cNvPr id="0" name=""/>
        <dsp:cNvSpPr/>
      </dsp:nvSpPr>
      <dsp:spPr>
        <a:xfrm>
          <a:off x="1351836" y="658"/>
          <a:ext cx="5540214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Similar</a:t>
          </a:r>
          <a:r>
            <a:rPr lang="de-DE" sz="2600" kern="1200" dirty="0"/>
            <a:t> Chatbot </a:t>
          </a:r>
          <a:r>
            <a:rPr lang="de-DE" sz="2600" kern="1200" dirty="0" err="1"/>
            <a:t>Approaches</a:t>
          </a:r>
          <a:endParaRPr lang="en-US" sz="2600" kern="1200" dirty="0"/>
        </a:p>
      </dsp:txBody>
      <dsp:txXfrm>
        <a:off x="1351836" y="658"/>
        <a:ext cx="5540214" cy="1569880"/>
      </dsp:txXfrm>
    </dsp:sp>
    <dsp:sp modelId="{8EA861D3-6A65-4926-A591-15FE9FFF10F1}">
      <dsp:nvSpPr>
        <dsp:cNvPr id="0" name=""/>
        <dsp:cNvSpPr/>
      </dsp:nvSpPr>
      <dsp:spPr>
        <a:xfrm>
          <a:off x="1374652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Advancements</a:t>
          </a:r>
          <a:r>
            <a:rPr lang="de-DE" sz="2600" kern="1200" dirty="0"/>
            <a:t> in LLM </a:t>
          </a:r>
          <a:r>
            <a:rPr lang="de-DE" sz="2600" kern="1200" dirty="0" err="1"/>
            <a:t>Function</a:t>
          </a:r>
          <a:r>
            <a:rPr lang="de-DE" sz="2600" kern="1200" dirty="0"/>
            <a:t> Calling</a:t>
          </a:r>
          <a:endParaRPr lang="en-US" sz="2600" kern="1200" dirty="0"/>
        </a:p>
      </dsp:txBody>
      <dsp:txXfrm>
        <a:off x="1374652" y="1832186"/>
        <a:ext cx="2616468" cy="1569880"/>
      </dsp:txXfrm>
    </dsp:sp>
    <dsp:sp modelId="{E72AECBE-28C4-4A4E-96AB-7F1E8ABCED44}">
      <dsp:nvSpPr>
        <dsp:cNvPr id="0" name=""/>
        <dsp:cNvSpPr/>
      </dsp:nvSpPr>
      <dsp:spPr>
        <a:xfrm>
          <a:off x="4252766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Evaluation Methods</a:t>
          </a:r>
          <a:endParaRPr lang="en-US" sz="2600" kern="1200" dirty="0"/>
        </a:p>
      </dsp:txBody>
      <dsp:txXfrm>
        <a:off x="4252766" y="1832186"/>
        <a:ext cx="2616468" cy="1569880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Methodology</a:t>
          </a:r>
          <a:endParaRPr lang="de-DE" sz="13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</a:rPr>
            <a:t>Setting &amp; LLM Customization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5AFCF-497D-4139-BC2A-101E7E25CD07}">
      <dsp:nvSpPr>
        <dsp:cNvPr id="0" name=""/>
        <dsp:cNvSpPr/>
      </dsp:nvSpPr>
      <dsp:spPr>
        <a:xfrm>
          <a:off x="0" y="22385"/>
          <a:ext cx="5870575" cy="366910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06D0-D503-4122-8E6F-290F7AF8F6A8}">
      <dsp:nvSpPr>
        <dsp:cNvPr id="0" name=""/>
        <dsp:cNvSpPr/>
      </dsp:nvSpPr>
      <dsp:spPr>
        <a:xfrm>
          <a:off x="578251" y="2766549"/>
          <a:ext cx="135023" cy="135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D473C-7492-453E-8F4C-751A1BC20867}">
      <dsp:nvSpPr>
        <dsp:cNvPr id="0" name=""/>
        <dsp:cNvSpPr/>
      </dsp:nvSpPr>
      <dsp:spPr>
        <a:xfrm>
          <a:off x="645763" y="2834060"/>
          <a:ext cx="769045" cy="87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4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Literature Review</a:t>
          </a:r>
          <a:endParaRPr lang="en-US" sz="1300" kern="1200"/>
        </a:p>
      </dsp:txBody>
      <dsp:txXfrm>
        <a:off x="645763" y="2834060"/>
        <a:ext cx="769045" cy="873248"/>
      </dsp:txXfrm>
    </dsp:sp>
    <dsp:sp modelId="{12D6D7BF-5CCD-48C8-9AA8-294163A238A0}">
      <dsp:nvSpPr>
        <dsp:cNvPr id="0" name=""/>
        <dsp:cNvSpPr/>
      </dsp:nvSpPr>
      <dsp:spPr>
        <a:xfrm>
          <a:off x="1309138" y="2064281"/>
          <a:ext cx="211340" cy="211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E08CD-21B0-475C-9137-6BA193DFF30E}">
      <dsp:nvSpPr>
        <dsp:cNvPr id="0" name=""/>
        <dsp:cNvSpPr/>
      </dsp:nvSpPr>
      <dsp:spPr>
        <a:xfrm>
          <a:off x="1414808" y="2169951"/>
          <a:ext cx="974515" cy="153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8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Preliminary Surveys</a:t>
          </a:r>
        </a:p>
      </dsp:txBody>
      <dsp:txXfrm>
        <a:off x="1414808" y="2169951"/>
        <a:ext cx="974515" cy="1537356"/>
      </dsp:txXfrm>
    </dsp:sp>
    <dsp:sp modelId="{AD2369C9-27DB-4181-A0E3-39937A5CF95F}">
      <dsp:nvSpPr>
        <dsp:cNvPr id="0" name=""/>
        <dsp:cNvSpPr/>
      </dsp:nvSpPr>
      <dsp:spPr>
        <a:xfrm>
          <a:off x="2248430" y="1504375"/>
          <a:ext cx="281787" cy="281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951F1-4FDC-4E96-A82B-39B985B61355}">
      <dsp:nvSpPr>
        <dsp:cNvPr id="0" name=""/>
        <dsp:cNvSpPr/>
      </dsp:nvSpPr>
      <dsp:spPr>
        <a:xfrm>
          <a:off x="2389324" y="1645269"/>
          <a:ext cx="1133020" cy="2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1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User Survey for Chatbot Inputs</a:t>
          </a:r>
          <a:endParaRPr lang="en-US" sz="1300" kern="1200"/>
        </a:p>
      </dsp:txBody>
      <dsp:txXfrm>
        <a:off x="2389324" y="1645269"/>
        <a:ext cx="1133020" cy="2062039"/>
      </dsp:txXfrm>
    </dsp:sp>
    <dsp:sp modelId="{3CF8FCFC-8DA1-4E9F-BB5F-8644EC4A8A25}">
      <dsp:nvSpPr>
        <dsp:cNvPr id="0" name=""/>
        <dsp:cNvSpPr/>
      </dsp:nvSpPr>
      <dsp:spPr>
        <a:xfrm>
          <a:off x="3340357" y="1067017"/>
          <a:ext cx="363975" cy="363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4BA95-19F5-4391-91E0-FF5885EE6DAA}">
      <dsp:nvSpPr>
        <dsp:cNvPr id="0" name=""/>
        <dsp:cNvSpPr/>
      </dsp:nvSpPr>
      <dsp:spPr>
        <a:xfrm>
          <a:off x="3522345" y="1249005"/>
          <a:ext cx="1174115" cy="245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6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Iterative Prototype Development</a:t>
          </a:r>
          <a:endParaRPr lang="en-US" sz="1300" kern="1200"/>
        </a:p>
      </dsp:txBody>
      <dsp:txXfrm>
        <a:off x="3522345" y="1249005"/>
        <a:ext cx="1174115" cy="2458303"/>
      </dsp:txXfrm>
    </dsp:sp>
    <dsp:sp modelId="{AB1B26AD-AED0-4B31-B584-671F43EB345C}">
      <dsp:nvSpPr>
        <dsp:cNvPr id="0" name=""/>
        <dsp:cNvSpPr/>
      </dsp:nvSpPr>
      <dsp:spPr>
        <a:xfrm>
          <a:off x="4464572" y="774956"/>
          <a:ext cx="463775" cy="463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A4419-0317-4628-8FEE-4BCE071242BC}">
      <dsp:nvSpPr>
        <dsp:cNvPr id="0" name=""/>
        <dsp:cNvSpPr/>
      </dsp:nvSpPr>
      <dsp:spPr>
        <a:xfrm>
          <a:off x="4696460" y="1006844"/>
          <a:ext cx="1174115" cy="270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4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Mixed-Methods Evaluation</a:t>
          </a:r>
        </a:p>
      </dsp:txBody>
      <dsp:txXfrm>
        <a:off x="4696460" y="1006844"/>
        <a:ext cx="1174115" cy="2700464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A6E02-E4EB-47B3-96EB-74EC79C50DFA}">
      <dsp:nvSpPr>
        <dsp:cNvPr id="0" name=""/>
        <dsp:cNvSpPr/>
      </dsp:nvSpPr>
      <dsp:spPr>
        <a:xfrm>
          <a:off x="8145" y="923698"/>
          <a:ext cx="2638009" cy="3020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408EF-C716-4B00-918A-D17590AA62A6}">
      <dsp:nvSpPr>
        <dsp:cNvPr id="0" name=""/>
        <dsp:cNvSpPr/>
      </dsp:nvSpPr>
      <dsp:spPr>
        <a:xfrm>
          <a:off x="318516" y="107474"/>
          <a:ext cx="796290" cy="85979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16879-25E3-4ED0-BEC0-E4C82B86FCF2}">
      <dsp:nvSpPr>
        <dsp:cNvPr id="0" name=""/>
        <dsp:cNvSpPr/>
      </dsp:nvSpPr>
      <dsp:spPr>
        <a:xfrm>
          <a:off x="1406779" y="0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Design Science</a:t>
          </a:r>
          <a:endParaRPr lang="en-US" sz="1200" b="1" kern="1200" dirty="0"/>
        </a:p>
      </dsp:txBody>
      <dsp:txXfrm>
        <a:off x="1406779" y="0"/>
        <a:ext cx="849376" cy="902785"/>
      </dsp:txXfrm>
    </dsp:sp>
    <dsp:sp modelId="{C3C57CD9-27BB-4435-9664-218FB8AD268F}">
      <dsp:nvSpPr>
        <dsp:cNvPr id="0" name=""/>
        <dsp:cNvSpPr/>
      </dsp:nvSpPr>
      <dsp:spPr>
        <a:xfrm>
          <a:off x="1539493" y="1182218"/>
          <a:ext cx="796290" cy="85979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ADBB6-DA61-4C56-BDDF-1C8A3E1F8A00}">
      <dsp:nvSpPr>
        <dsp:cNvPr id="0" name=""/>
        <dsp:cNvSpPr/>
      </dsp:nvSpPr>
      <dsp:spPr>
        <a:xfrm>
          <a:off x="111204" y="1246703"/>
          <a:ext cx="142325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Explorative Empirical Research</a:t>
          </a:r>
          <a:endParaRPr lang="en-US" sz="1200" b="1" kern="1200" dirty="0"/>
        </a:p>
      </dsp:txBody>
      <dsp:txXfrm>
        <a:off x="111204" y="1246703"/>
        <a:ext cx="1423256" cy="902785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8232"/>
          <a:ext cx="8536812" cy="1530976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3635" y="0"/>
          <a:ext cx="1272015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Chatbot Motivation &amp; </a:t>
          </a:r>
          <a:r>
            <a:rPr lang="de-DE" sz="1400" kern="1200" dirty="0" err="1">
              <a:solidFill>
                <a:schemeClr val="bg1"/>
              </a:solidFill>
            </a:rPr>
            <a:t>Objective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3635" y="0"/>
        <a:ext cx="1272015" cy="1530976"/>
      </dsp:txXfrm>
    </dsp:sp>
    <dsp:sp modelId="{D7317785-632C-49AB-B985-2D49DDD6E936}">
      <dsp:nvSpPr>
        <dsp:cNvPr id="0" name=""/>
        <dsp:cNvSpPr/>
      </dsp:nvSpPr>
      <dsp:spPr>
        <a:xfrm>
          <a:off x="448271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328828" y="2296464"/>
          <a:ext cx="117448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328828" y="2296464"/>
        <a:ext cx="1174487" cy="1530976"/>
      </dsp:txXfrm>
    </dsp:sp>
    <dsp:sp modelId="{EEDC3D65-3EDD-4605-9B98-83CFA38BBC23}">
      <dsp:nvSpPr>
        <dsp:cNvPr id="0" name=""/>
        <dsp:cNvSpPr/>
      </dsp:nvSpPr>
      <dsp:spPr>
        <a:xfrm>
          <a:off x="1724700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556494" y="0"/>
          <a:ext cx="1238322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556494" y="0"/>
        <a:ext cx="1238322" cy="1530976"/>
      </dsp:txXfrm>
    </dsp:sp>
    <dsp:sp modelId="{B979E82C-3B8D-4667-A03C-45BEE16CE749}">
      <dsp:nvSpPr>
        <dsp:cNvPr id="0" name=""/>
        <dsp:cNvSpPr/>
      </dsp:nvSpPr>
      <dsp:spPr>
        <a:xfrm>
          <a:off x="2984283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847994" y="2296464"/>
          <a:ext cx="1378127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kern="1200" dirty="0">
              <a:solidFill>
                <a:schemeClr val="bg1"/>
              </a:solidFill>
              <a:highlight>
                <a:srgbClr val="FFA6A6"/>
              </a:highlight>
            </a:rPr>
            <a:t>Setting &amp; LLM Customization</a:t>
          </a:r>
          <a:endParaRPr lang="de-DE" sz="14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3847994" y="2296464"/>
        <a:ext cx="1378127" cy="1530976"/>
      </dsp:txXfrm>
    </dsp:sp>
    <dsp:sp modelId="{1BD4A6CF-15C6-4993-BFD9-B4F6875DDC5C}">
      <dsp:nvSpPr>
        <dsp:cNvPr id="0" name=""/>
        <dsp:cNvSpPr/>
      </dsp:nvSpPr>
      <dsp:spPr>
        <a:xfrm>
          <a:off x="4345686" y="1722348"/>
          <a:ext cx="382744" cy="382744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279299" y="0"/>
          <a:ext cx="1230483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LLM Performance &amp; UX Study </a:t>
          </a:r>
        </a:p>
      </dsp:txBody>
      <dsp:txXfrm>
        <a:off x="5279299" y="0"/>
        <a:ext cx="1230483" cy="1530976"/>
      </dsp:txXfrm>
    </dsp:sp>
    <dsp:sp modelId="{95E3BBC3-E72D-4372-B20F-137E02E076A0}">
      <dsp:nvSpPr>
        <dsp:cNvPr id="0" name=""/>
        <dsp:cNvSpPr/>
      </dsp:nvSpPr>
      <dsp:spPr>
        <a:xfrm>
          <a:off x="5703169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562961" y="2296464"/>
          <a:ext cx="1116534" cy="153097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562961" y="2296464"/>
        <a:ext cx="1116534" cy="1530976"/>
      </dsp:txXfrm>
    </dsp:sp>
    <dsp:sp modelId="{378AE84F-BA6A-43A8-86A5-B5E7DE0DE92B}">
      <dsp:nvSpPr>
        <dsp:cNvPr id="0" name=""/>
        <dsp:cNvSpPr/>
      </dsp:nvSpPr>
      <dsp:spPr>
        <a:xfrm>
          <a:off x="6929856" y="1722348"/>
          <a:ext cx="382744" cy="382744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318AB-E6F2-4DA8-96DC-C9D0186772A5}">
      <dsp:nvSpPr>
        <dsp:cNvPr id="0" name=""/>
        <dsp:cNvSpPr/>
      </dsp:nvSpPr>
      <dsp:spPr>
        <a:xfrm>
          <a:off x="3498" y="4617"/>
          <a:ext cx="1590670" cy="562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Basic Intents </a:t>
          </a:r>
          <a:br>
            <a:rPr lang="en-US" sz="1000" b="1" kern="1200" dirty="0"/>
          </a:br>
          <a:r>
            <a:rPr lang="en-US" sz="1000" b="1" kern="1200" dirty="0"/>
            <a:t>(Iteration 1)</a:t>
          </a:r>
          <a:endParaRPr lang="en-US" sz="1000" kern="1200" dirty="0"/>
        </a:p>
      </dsp:txBody>
      <dsp:txXfrm>
        <a:off x="3498" y="4617"/>
        <a:ext cx="1590670" cy="375067"/>
      </dsp:txXfrm>
    </dsp:sp>
    <dsp:sp modelId="{B8F0272A-B01A-433D-8C32-01A40795C7E9}">
      <dsp:nvSpPr>
        <dsp:cNvPr id="0" name=""/>
        <dsp:cNvSpPr/>
      </dsp:nvSpPr>
      <dsp:spPr>
        <a:xfrm>
          <a:off x="329298" y="379685"/>
          <a:ext cx="1590670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Get Device Status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Set Device Status</a:t>
          </a:r>
          <a:endParaRPr lang="en-US" sz="1000" kern="1200" dirty="0"/>
        </a:p>
      </dsp:txBody>
      <dsp:txXfrm>
        <a:off x="350913" y="401300"/>
        <a:ext cx="1547440" cy="694770"/>
      </dsp:txXfrm>
    </dsp:sp>
    <dsp:sp modelId="{4033038C-5AC1-4E09-ACBC-963338938584}">
      <dsp:nvSpPr>
        <dsp:cNvPr id="0" name=""/>
        <dsp:cNvSpPr/>
      </dsp:nvSpPr>
      <dsp:spPr>
        <a:xfrm>
          <a:off x="1835308" y="-5863"/>
          <a:ext cx="511216" cy="3960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1835308" y="73343"/>
        <a:ext cx="392407" cy="237618"/>
      </dsp:txXfrm>
    </dsp:sp>
    <dsp:sp modelId="{CBBB58B8-E6F7-4C64-9D80-3CE0EF1E2817}">
      <dsp:nvSpPr>
        <dsp:cNvPr id="0" name=""/>
        <dsp:cNvSpPr/>
      </dsp:nvSpPr>
      <dsp:spPr>
        <a:xfrm>
          <a:off x="2558727" y="4617"/>
          <a:ext cx="1590670" cy="562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Intermediate Intents (Iteration2)</a:t>
          </a:r>
          <a:endParaRPr lang="en-US" sz="1000" kern="1200" dirty="0"/>
        </a:p>
      </dsp:txBody>
      <dsp:txXfrm>
        <a:off x="2558727" y="4617"/>
        <a:ext cx="1590670" cy="375067"/>
      </dsp:txXfrm>
    </dsp:sp>
    <dsp:sp modelId="{8CE01374-E3C4-41E1-B599-FFB9CED490B5}">
      <dsp:nvSpPr>
        <dsp:cNvPr id="0" name=""/>
        <dsp:cNvSpPr/>
      </dsp:nvSpPr>
      <dsp:spPr>
        <a:xfrm>
          <a:off x="2884527" y="379685"/>
          <a:ext cx="1590670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Assistance for Creating Automations</a:t>
          </a:r>
          <a:endParaRPr lang="en-US" sz="1000" kern="1200" dirty="0"/>
        </a:p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Interpret Device Control</a:t>
          </a:r>
          <a:endParaRPr lang="en-US" sz="1000" kern="1200" dirty="0"/>
        </a:p>
      </dsp:txBody>
      <dsp:txXfrm>
        <a:off x="2906142" y="401300"/>
        <a:ext cx="1547440" cy="694770"/>
      </dsp:txXfrm>
    </dsp:sp>
    <dsp:sp modelId="{0C872A18-5CA0-426E-A9F2-DD9E59B9C9B4}">
      <dsp:nvSpPr>
        <dsp:cNvPr id="0" name=""/>
        <dsp:cNvSpPr/>
      </dsp:nvSpPr>
      <dsp:spPr>
        <a:xfrm>
          <a:off x="4390537" y="-5863"/>
          <a:ext cx="511216" cy="396030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800" kern="1200"/>
        </a:p>
      </dsp:txBody>
      <dsp:txXfrm>
        <a:off x="4390537" y="73343"/>
        <a:ext cx="392407" cy="237618"/>
      </dsp:txXfrm>
    </dsp:sp>
    <dsp:sp modelId="{74B2D88A-3799-4A18-89B5-0F98610CEC46}">
      <dsp:nvSpPr>
        <dsp:cNvPr id="0" name=""/>
        <dsp:cNvSpPr/>
      </dsp:nvSpPr>
      <dsp:spPr>
        <a:xfrm>
          <a:off x="5113957" y="4617"/>
          <a:ext cx="1590670" cy="56260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1120" tIns="71120" rIns="71120" bIns="38100" numCol="1" spcCol="1270" anchor="t" anchorCtr="0">
          <a:noAutofit/>
        </a:bodyPr>
        <a:lstStyle/>
        <a:p>
          <a:pPr marL="0" lvl="0" indent="0" algn="l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000" b="1" kern="1200" dirty="0"/>
            <a:t>Complex Intents:</a:t>
          </a:r>
          <a:br>
            <a:rPr lang="en-US" sz="1000" b="1" kern="1200" dirty="0"/>
          </a:br>
          <a:r>
            <a:rPr lang="en-US" sz="1000" b="1" kern="1200" dirty="0"/>
            <a:t>(Iteration 3)</a:t>
          </a:r>
          <a:endParaRPr lang="en-US" sz="1000" kern="1200" dirty="0"/>
        </a:p>
      </dsp:txBody>
      <dsp:txXfrm>
        <a:off x="5113957" y="4617"/>
        <a:ext cx="1590670" cy="375067"/>
      </dsp:txXfrm>
    </dsp:sp>
    <dsp:sp modelId="{C75F41D1-B0C0-4569-B09E-9446392FA133}">
      <dsp:nvSpPr>
        <dsp:cNvPr id="0" name=""/>
        <dsp:cNvSpPr/>
      </dsp:nvSpPr>
      <dsp:spPr>
        <a:xfrm>
          <a:off x="5439757" y="379685"/>
          <a:ext cx="1590670" cy="738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120" tIns="71120" rIns="71120" bIns="71120" numCol="1" spcCol="1270" anchor="t" anchorCtr="0">
          <a:noAutofit/>
        </a:bodyPr>
        <a:lstStyle/>
        <a:p>
          <a:pPr marL="57150" lvl="1" indent="-57150" algn="l" defTabSz="4445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000" b="1" kern="1200" dirty="0"/>
            <a:t>Analyzing Energy Consumption</a:t>
          </a:r>
          <a:endParaRPr lang="en-US" sz="1000" kern="1200" dirty="0"/>
        </a:p>
      </dsp:txBody>
      <dsp:txXfrm>
        <a:off x="5461372" y="401300"/>
        <a:ext cx="1547440" cy="69477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9CCCC6FF-03A8-4A64-864C-6B03727F4A66}" type="datetime1">
              <a:rPr lang="de-DE" sz="800" smtClean="0"/>
              <a:t>08.08.2024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I‘m</a:t>
            </a:r>
            <a:r>
              <a:rPr lang="de-DE" dirty="0"/>
              <a:t> …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….</a:t>
            </a:r>
          </a:p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Bosch Smart Home </a:t>
            </a:r>
            <a:r>
              <a:rPr lang="de-DE" dirty="0" err="1"/>
              <a:t>company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025BE-9BC4-441E-8D82-849349C7F2A0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3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/>
            <a:r>
              <a:rPr lang="en-US" b="1" dirty="0"/>
              <a:t>Get Device Status</a:t>
            </a:r>
            <a:endParaRPr lang="en-US" dirty="0"/>
          </a:p>
          <a:p>
            <a:pPr lvl="1"/>
            <a:r>
              <a:rPr lang="en-US" b="1" dirty="0"/>
              <a:t>Examples:</a:t>
            </a:r>
            <a:endParaRPr lang="en-US" dirty="0"/>
          </a:p>
          <a:p>
            <a:pPr lvl="2"/>
            <a:r>
              <a:rPr lang="en-US" dirty="0"/>
              <a:t>“What is the temperature in the living room?”</a:t>
            </a:r>
          </a:p>
          <a:p>
            <a:pPr lvl="1"/>
            <a:r>
              <a:rPr lang="en-US" b="1" dirty="0"/>
              <a:t>Entities:</a:t>
            </a:r>
            <a:r>
              <a:rPr lang="en-US" dirty="0"/>
              <a:t> </a:t>
            </a:r>
            <a:r>
              <a:rPr lang="en-US" dirty="0" err="1"/>
              <a:t>DeviceType</a:t>
            </a:r>
            <a:r>
              <a:rPr lang="en-US" dirty="0"/>
              <a:t>, Room</a:t>
            </a:r>
          </a:p>
          <a:p>
            <a:pPr lvl="1"/>
            <a:r>
              <a:rPr lang="en-US" b="1" dirty="0"/>
              <a:t>Action/Response:</a:t>
            </a:r>
            <a:r>
              <a:rPr lang="en-US" dirty="0"/>
              <a:t> Provide device status (e.g., temperature, power status).</a:t>
            </a:r>
          </a:p>
          <a:p>
            <a:pPr lvl="0"/>
            <a:endParaRPr lang="en-US" dirty="0"/>
          </a:p>
          <a:p>
            <a:pPr lvl="0"/>
            <a:r>
              <a:rPr lang="en-US" b="1" dirty="0"/>
              <a:t>Set Device Status</a:t>
            </a:r>
            <a:endParaRPr lang="en-US" dirty="0"/>
          </a:p>
          <a:p>
            <a:pPr lvl="1"/>
            <a:r>
              <a:rPr lang="en-US" b="1" dirty="0"/>
              <a:t>Examples:</a:t>
            </a:r>
            <a:endParaRPr lang="en-US" dirty="0"/>
          </a:p>
          <a:p>
            <a:pPr lvl="2"/>
            <a:r>
              <a:rPr lang="en-US" dirty="0"/>
              <a:t>“Set the temperature to 22 degrees in the living room.”</a:t>
            </a:r>
          </a:p>
          <a:p>
            <a:pPr lvl="1"/>
            <a:r>
              <a:rPr lang="en-US" b="1" dirty="0"/>
              <a:t>Entities:</a:t>
            </a:r>
            <a:r>
              <a:rPr lang="en-US" dirty="0"/>
              <a:t> </a:t>
            </a:r>
            <a:r>
              <a:rPr lang="en-US" dirty="0" err="1"/>
              <a:t>DeviceType</a:t>
            </a:r>
            <a:r>
              <a:rPr lang="en-US" dirty="0"/>
              <a:t>, Room, </a:t>
            </a:r>
            <a:r>
              <a:rPr lang="en-US" dirty="0" err="1"/>
              <a:t>DesiredStatus</a:t>
            </a:r>
            <a:r>
              <a:rPr lang="en-US" dirty="0"/>
              <a:t>, </a:t>
            </a:r>
            <a:r>
              <a:rPr lang="en-US" dirty="0" err="1"/>
              <a:t>DesiredValue</a:t>
            </a:r>
            <a:endParaRPr lang="en-US" dirty="0"/>
          </a:p>
          <a:p>
            <a:pPr lvl="1"/>
            <a:r>
              <a:rPr lang="en-US" b="1" dirty="0"/>
              <a:t>Action/Response:</a:t>
            </a:r>
            <a:r>
              <a:rPr lang="en-US" dirty="0"/>
              <a:t> Change device status (e.g., adjust temperature, turn lights on/off).</a:t>
            </a:r>
          </a:p>
          <a:p>
            <a:pPr lvl="1"/>
            <a:endParaRPr lang="en-US" dirty="0"/>
          </a:p>
          <a:p>
            <a:pPr lvl="0"/>
            <a:r>
              <a:rPr lang="en-US" b="1" dirty="0"/>
              <a:t>Wasn’t able to implement the other two iterations in the available time</a:t>
            </a:r>
          </a:p>
          <a:p>
            <a:pPr lvl="0"/>
            <a:r>
              <a:rPr lang="en-US" b="1" dirty="0"/>
              <a:t>Assistance for Creating Automations</a:t>
            </a:r>
            <a:endParaRPr lang="en-US" dirty="0"/>
          </a:p>
          <a:p>
            <a:pPr lvl="1"/>
            <a:r>
              <a:rPr lang="en-US" b="1" dirty="0"/>
              <a:t>Function:</a:t>
            </a:r>
            <a:r>
              <a:rPr lang="en-US" dirty="0"/>
              <a:t> Simplify setup of smart home automations using natural language</a:t>
            </a:r>
          </a:p>
          <a:p>
            <a:pPr lvl="1"/>
            <a:endParaRPr lang="en-US" dirty="0"/>
          </a:p>
          <a:p>
            <a:pPr lvl="0"/>
            <a:r>
              <a:rPr lang="en-US" b="1" dirty="0"/>
              <a:t>Interpret Device Control</a:t>
            </a:r>
            <a:endParaRPr lang="en-US" dirty="0"/>
          </a:p>
          <a:p>
            <a:pPr lvl="1"/>
            <a:r>
              <a:rPr lang="en-US" b="1" dirty="0"/>
              <a:t>Function:</a:t>
            </a:r>
            <a:r>
              <a:rPr lang="en-US" dirty="0"/>
              <a:t> Provide explanations for device actions to improve transparency.</a:t>
            </a:r>
          </a:p>
          <a:p>
            <a:pPr marL="180975" lvl="1" indent="0">
              <a:buNone/>
            </a:pPr>
            <a:endParaRPr lang="en-US" dirty="0"/>
          </a:p>
          <a:p>
            <a:pPr lvl="0"/>
            <a:r>
              <a:rPr lang="en-US" b="1" dirty="0"/>
              <a:t>Analyzing Energy Consumption</a:t>
            </a:r>
            <a:endParaRPr lang="en-US" dirty="0"/>
          </a:p>
          <a:p>
            <a:pPr lvl="1"/>
            <a:r>
              <a:rPr lang="en-US" b="1" dirty="0"/>
              <a:t>Function:</a:t>
            </a:r>
            <a:r>
              <a:rPr lang="en-US" dirty="0"/>
              <a:t> Offer insights into energy usage patterns for optimization and cost reduction.</a:t>
            </a:r>
          </a:p>
          <a:p>
            <a:pPr marL="180975" lvl="1" indent="0">
              <a:buNone/>
            </a:pPr>
            <a:endParaRPr lang="en-US" dirty="0"/>
          </a:p>
          <a:p>
            <a:pPr marL="180975" lvl="1" indent="0">
              <a:buNone/>
            </a:pPr>
            <a:r>
              <a:rPr lang="en-US" b="1" dirty="0"/>
              <a:t>Explain the Setup:</a:t>
            </a:r>
          </a:p>
          <a:p>
            <a:pPr marL="358775" lvl="1" indent="-177800"/>
            <a:r>
              <a:rPr lang="en-US" dirty="0"/>
              <a:t>Using smart home devices and the Bosch Smart Home App to implement the new chatbot functionality</a:t>
            </a:r>
          </a:p>
          <a:p>
            <a:pPr marL="538163" lvl="2" indent="-177800"/>
            <a:r>
              <a:rPr lang="en-US" dirty="0"/>
              <a:t>Only android to keep expense lower</a:t>
            </a:r>
          </a:p>
          <a:p>
            <a:pPr marL="358775" lvl="1" indent="-177800"/>
            <a:r>
              <a:rPr lang="en-US" dirty="0"/>
              <a:t>Why Smart Home Controller?</a:t>
            </a:r>
          </a:p>
          <a:p>
            <a:pPr marL="358775" lvl="1" indent="-177800"/>
            <a:r>
              <a:rPr lang="en-US" dirty="0"/>
              <a:t>Why this devices, why only 3?</a:t>
            </a:r>
          </a:p>
          <a:p>
            <a:pPr marL="538163" lvl="2" indent="-177800"/>
            <a:r>
              <a:rPr lang="en-US" dirty="0"/>
              <a:t>Addressing energy consumption intents</a:t>
            </a:r>
          </a:p>
          <a:p>
            <a:pPr marL="538163" lvl="2" indent="-177800"/>
            <a:r>
              <a:rPr lang="en-US" dirty="0"/>
              <a:t>Reducing Implementation expense through different state variables and functions of the wide product palette of Bosch</a:t>
            </a:r>
          </a:p>
          <a:p>
            <a:pPr lvl="1"/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4259910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Classic Client-Server Architecture </a:t>
            </a:r>
            <a:r>
              <a:rPr lang="de-DE" dirty="0" err="1"/>
              <a:t>where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running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server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</a:t>
            </a:r>
            <a:r>
              <a:rPr lang="de-DE" dirty="0" err="1"/>
              <a:t>Ollama</a:t>
            </a:r>
            <a:endParaRPr lang="de-DE" dirty="0"/>
          </a:p>
          <a:p>
            <a:pPr marL="180975" indent="-180975"/>
            <a:r>
              <a:rPr lang="de-DE" dirty="0"/>
              <a:t>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privacy</a:t>
            </a:r>
            <a:r>
              <a:rPr lang="de-DE" dirty="0"/>
              <a:t> </a:t>
            </a:r>
            <a:r>
              <a:rPr lang="de-DE" dirty="0" err="1"/>
              <a:t>focus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Bosch, </a:t>
            </a:r>
            <a:r>
              <a:rPr lang="de-DE" dirty="0" err="1"/>
              <a:t>costs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an API </a:t>
            </a:r>
            <a:r>
              <a:rPr lang="de-DE" dirty="0" err="1"/>
              <a:t>service</a:t>
            </a:r>
            <a:r>
              <a:rPr lang="de-DE" dirty="0"/>
              <a:t> like </a:t>
            </a:r>
            <a:r>
              <a:rPr lang="de-DE" dirty="0" err="1"/>
              <a:t>OpenAI</a:t>
            </a:r>
            <a:r>
              <a:rPr lang="de-DE" dirty="0"/>
              <a:t>, </a:t>
            </a:r>
            <a:r>
              <a:rPr lang="de-DE" dirty="0" err="1"/>
              <a:t>focus</a:t>
            </a:r>
            <a:r>
              <a:rPr lang="de-DE" dirty="0"/>
              <a:t> on open source</a:t>
            </a:r>
          </a:p>
          <a:p>
            <a:pPr marL="180975" indent="-180975"/>
            <a:r>
              <a:rPr lang="en-US" dirty="0"/>
              <a:t>While the name might suggest a connection to Meta's Llama models, </a:t>
            </a:r>
            <a:r>
              <a:rPr lang="en-US" b="1" dirty="0" err="1"/>
              <a:t>Ollama</a:t>
            </a:r>
            <a:r>
              <a:rPr lang="en-US" b="1" dirty="0"/>
              <a:t> is not affiliated with Meta</a:t>
            </a:r>
            <a:r>
              <a:rPr lang="en-US" dirty="0"/>
              <a:t>.</a:t>
            </a:r>
            <a:endParaRPr lang="de-DE" dirty="0"/>
          </a:p>
          <a:p>
            <a:pPr marL="180975" indent="-180975"/>
            <a:r>
              <a:rPr lang="de-DE" dirty="0" err="1"/>
              <a:t>It‘s</a:t>
            </a:r>
            <a:r>
              <a:rPr lang="de-DE" dirty="0"/>
              <a:t> an </a:t>
            </a:r>
            <a:r>
              <a:rPr lang="de-DE" dirty="0" err="1"/>
              <a:t>independent</a:t>
            </a:r>
            <a:r>
              <a:rPr lang="de-DE" dirty="0"/>
              <a:t> </a:t>
            </a:r>
            <a:r>
              <a:rPr lang="de-DE" dirty="0" err="1"/>
              <a:t>company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build</a:t>
            </a:r>
            <a:r>
              <a:rPr lang="de-DE" dirty="0"/>
              <a:t> a </a:t>
            </a:r>
            <a:r>
              <a:rPr lang="de-DE" dirty="0" err="1"/>
              <a:t>platform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makes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easier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run</a:t>
            </a:r>
            <a:r>
              <a:rPr lang="de-DE" dirty="0"/>
              <a:t> LLMs </a:t>
            </a:r>
            <a:r>
              <a:rPr lang="de-DE" dirty="0" err="1"/>
              <a:t>locally</a:t>
            </a:r>
            <a:endParaRPr lang="de-DE" dirty="0"/>
          </a:p>
          <a:p>
            <a:pPr marL="180975" indent="-180975"/>
            <a:r>
              <a:rPr lang="de-DE" dirty="0" err="1"/>
              <a:t>For</a:t>
            </a:r>
            <a:r>
              <a:rPr lang="de-DE" dirty="0"/>
              <a:t> prototype </a:t>
            </a:r>
            <a:r>
              <a:rPr lang="de-DE" dirty="0" err="1"/>
              <a:t>purposes</a:t>
            </a:r>
            <a:r>
              <a:rPr lang="de-DE" dirty="0"/>
              <a:t> I </a:t>
            </a:r>
            <a:r>
              <a:rPr lang="de-DE" dirty="0" err="1"/>
              <a:t>tried</a:t>
            </a:r>
            <a:r>
              <a:rPr lang="de-DE" dirty="0"/>
              <a:t> out </a:t>
            </a:r>
            <a:r>
              <a:rPr lang="de-DE" dirty="0" err="1"/>
              <a:t>BWCLoud</a:t>
            </a:r>
            <a:r>
              <a:rPr lang="de-DE" dirty="0"/>
              <a:t> (</a:t>
            </a: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free</a:t>
            </a:r>
            <a:r>
              <a:rPr lang="de-DE" dirty="0"/>
              <a:t> </a:t>
            </a:r>
            <a:r>
              <a:rPr lang="de-DE" dirty="0" err="1"/>
              <a:t>service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university</a:t>
            </a:r>
            <a:r>
              <a:rPr lang="de-DE" dirty="0"/>
              <a:t> </a:t>
            </a:r>
            <a:r>
              <a:rPr lang="de-DE" dirty="0" err="1"/>
              <a:t>members</a:t>
            </a:r>
            <a:r>
              <a:rPr lang="de-DE" dirty="0"/>
              <a:t> in BW) and </a:t>
            </a:r>
            <a:r>
              <a:rPr lang="de-DE" dirty="0" err="1"/>
              <a:t>running</a:t>
            </a:r>
            <a:r>
              <a:rPr lang="de-DE" dirty="0"/>
              <a:t> </a:t>
            </a:r>
            <a:r>
              <a:rPr lang="de-DE" dirty="0" err="1"/>
              <a:t>Ollama</a:t>
            </a:r>
            <a:r>
              <a:rPr lang="de-DE" dirty="0"/>
              <a:t> on </a:t>
            </a:r>
            <a:r>
              <a:rPr lang="de-DE" dirty="0" err="1"/>
              <a:t>my</a:t>
            </a:r>
            <a:r>
              <a:rPr lang="de-DE" dirty="0"/>
              <a:t> PC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keeping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effort</a:t>
            </a:r>
            <a:r>
              <a:rPr lang="de-DE" dirty="0"/>
              <a:t> </a:t>
            </a:r>
            <a:r>
              <a:rPr lang="de-DE" dirty="0" err="1"/>
              <a:t>low</a:t>
            </a:r>
            <a:r>
              <a:rPr lang="de-DE" dirty="0"/>
              <a:t> I </a:t>
            </a:r>
            <a:r>
              <a:rPr lang="de-DE" dirty="0" err="1"/>
              <a:t>tried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customize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so </a:t>
            </a:r>
            <a:r>
              <a:rPr lang="de-DE" dirty="0" err="1"/>
              <a:t>called</a:t>
            </a:r>
            <a:r>
              <a:rPr lang="de-DE" dirty="0"/>
              <a:t> </a:t>
            </a:r>
            <a:r>
              <a:rPr lang="de-DE" dirty="0" err="1"/>
              <a:t>modelfile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Model</a:t>
            </a:r>
          </a:p>
          <a:p>
            <a:pPr marL="180975" indent="-180975"/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?</a:t>
            </a:r>
          </a:p>
          <a:p>
            <a:pPr marL="180975" indent="-180975"/>
            <a:r>
              <a:rPr lang="de-DE" dirty="0" err="1"/>
              <a:t>Tried</a:t>
            </a:r>
            <a:r>
              <a:rPr lang="de-DE" dirty="0"/>
              <a:t> out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model</a:t>
            </a:r>
            <a:r>
              <a:rPr lang="de-DE" dirty="0"/>
              <a:t> in </a:t>
            </a:r>
            <a:r>
              <a:rPr lang="de-DE" dirty="0" err="1"/>
              <a:t>size</a:t>
            </a:r>
            <a:r>
              <a:rPr lang="de-DE" dirty="0"/>
              <a:t> 1B </a:t>
            </a:r>
            <a:r>
              <a:rPr lang="de-DE" dirty="0" err="1"/>
              <a:t>to</a:t>
            </a:r>
            <a:r>
              <a:rPr lang="de-DE" dirty="0"/>
              <a:t> 15B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missing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context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LLM, </a:t>
            </a:r>
            <a:r>
              <a:rPr lang="de-DE" dirty="0" err="1"/>
              <a:t>which</a:t>
            </a:r>
            <a:r>
              <a:rPr lang="de-DE" dirty="0"/>
              <a:t> I </a:t>
            </a:r>
            <a:r>
              <a:rPr lang="de-DE" dirty="0" err="1"/>
              <a:t>shortly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726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the data come from? </a:t>
            </a:r>
            <a:r>
              <a:rPr lang="en-US" dirty="0">
                <a:sym typeface="Wingdings" panose="05000000000000000000" pitchFamily="2" charset="2"/>
              </a:rPr>
              <a:t> app internal data model</a:t>
            </a:r>
            <a:endParaRPr lang="en-US" dirty="0"/>
          </a:p>
          <a:p>
            <a:r>
              <a:rPr lang="en-US" dirty="0"/>
              <a:t>Smart Plug </a:t>
            </a:r>
          </a:p>
          <a:p>
            <a:pPr lvl="1"/>
            <a:r>
              <a:rPr lang="en-US" dirty="0" err="1"/>
              <a:t>powerConsumption</a:t>
            </a:r>
            <a:r>
              <a:rPr lang="en-US" dirty="0"/>
              <a:t>: Current power usage in watts </a:t>
            </a:r>
          </a:p>
          <a:p>
            <a:pPr lvl="1"/>
            <a:r>
              <a:rPr lang="en-US" dirty="0" err="1"/>
              <a:t>energyConsumption</a:t>
            </a:r>
            <a:r>
              <a:rPr lang="en-US" dirty="0"/>
              <a:t>: Total energy consumed over time in kilowatt-hours </a:t>
            </a:r>
          </a:p>
          <a:p>
            <a:pPr lvl="1"/>
            <a:r>
              <a:rPr lang="en-US" dirty="0" err="1"/>
              <a:t>switchState</a:t>
            </a:r>
            <a:r>
              <a:rPr lang="en-US" dirty="0"/>
              <a:t>: Whether the device is turned ON or OFF </a:t>
            </a:r>
          </a:p>
          <a:p>
            <a:pPr lvl="0"/>
            <a:r>
              <a:rPr lang="en-US" dirty="0"/>
              <a:t>Thermostat </a:t>
            </a:r>
          </a:p>
          <a:p>
            <a:pPr lvl="1"/>
            <a:r>
              <a:rPr lang="en-US" dirty="0" err="1"/>
              <a:t>valvePosition</a:t>
            </a:r>
            <a:r>
              <a:rPr lang="en-US" dirty="0"/>
              <a:t>: Position of the radiator valve </a:t>
            </a:r>
          </a:p>
          <a:p>
            <a:pPr lvl="1"/>
            <a:r>
              <a:rPr lang="en-US" dirty="0" err="1"/>
              <a:t>childLock</a:t>
            </a:r>
            <a:r>
              <a:rPr lang="en-US" dirty="0"/>
              <a:t>: Whether the child lock is ON or OFF </a:t>
            </a:r>
          </a:p>
          <a:p>
            <a:pPr lvl="1"/>
            <a:r>
              <a:rPr lang="en-US" dirty="0"/>
              <a:t>temperature: Current temperature measured by the thermostat in Celsius </a:t>
            </a:r>
          </a:p>
          <a:p>
            <a:pPr lvl="0"/>
            <a:r>
              <a:rPr lang="en-US" dirty="0"/>
              <a:t>Room Climate Control This is not a real device. It is virtually managing all thermostats in one room to achieve a desired temperature. </a:t>
            </a:r>
          </a:p>
          <a:p>
            <a:pPr lvl="1"/>
            <a:r>
              <a:rPr lang="en-US" dirty="0" err="1"/>
              <a:t>ventilationMode</a:t>
            </a:r>
            <a:r>
              <a:rPr lang="en-US" dirty="0"/>
              <a:t>: Whether ventilation mode is active. </a:t>
            </a:r>
          </a:p>
          <a:p>
            <a:pPr lvl="1"/>
            <a:r>
              <a:rPr lang="en-US" dirty="0" err="1"/>
              <a:t>boostMode</a:t>
            </a:r>
            <a:r>
              <a:rPr lang="en-US" dirty="0"/>
              <a:t>: Whether boost mode is active. This mode is used to increase the heat output for a short time </a:t>
            </a:r>
          </a:p>
          <a:p>
            <a:pPr lvl="1"/>
            <a:r>
              <a:rPr lang="en-US" dirty="0" err="1"/>
              <a:t>operationMode</a:t>
            </a:r>
            <a:r>
              <a:rPr lang="en-US" dirty="0"/>
              <a:t>: Current operation mode (automatic or manual) </a:t>
            </a:r>
          </a:p>
          <a:p>
            <a:pPr lvl="1"/>
            <a:r>
              <a:rPr lang="en-US" dirty="0" err="1"/>
              <a:t>setpointTemperature</a:t>
            </a:r>
            <a:r>
              <a:rPr lang="en-US" dirty="0"/>
              <a:t>: Desired temperature set by the user in Celsius </a:t>
            </a:r>
          </a:p>
          <a:p>
            <a:pPr lvl="1"/>
            <a:r>
              <a:rPr lang="en-US" dirty="0" err="1"/>
              <a:t>currentTemperature</a:t>
            </a:r>
            <a:r>
              <a:rPr lang="en-US" dirty="0"/>
              <a:t>: Actual room temperature in Celsius </a:t>
            </a:r>
          </a:p>
          <a:p>
            <a:pPr lvl="0"/>
            <a:r>
              <a:rPr lang="en-US" dirty="0"/>
              <a:t>Door Window Contact </a:t>
            </a:r>
          </a:p>
          <a:p>
            <a:pPr lvl="1"/>
            <a:r>
              <a:rPr lang="en-US" dirty="0" err="1"/>
              <a:t>contactState</a:t>
            </a:r>
            <a:r>
              <a:rPr lang="en-US" dirty="0"/>
              <a:t>: Whether the window or door is OPEN or CLOSED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8197197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design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and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approached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modelfile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407901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GQM:</a:t>
            </a:r>
          </a:p>
          <a:p>
            <a:pPr marL="180975" indent="-180975"/>
            <a:r>
              <a:rPr lang="de-DE" dirty="0"/>
              <a:t>Goals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evaluate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accuracy</a:t>
            </a:r>
            <a:r>
              <a:rPr lang="de-DE" dirty="0"/>
              <a:t>,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experience</a:t>
            </a:r>
            <a:r>
              <a:rPr lang="de-DE" dirty="0"/>
              <a:t> and </a:t>
            </a:r>
            <a:r>
              <a:rPr lang="de-DE" dirty="0" err="1"/>
              <a:t>explainability</a:t>
            </a:r>
            <a:endParaRPr lang="de-DE" dirty="0"/>
          </a:p>
          <a:p>
            <a:pPr marL="180975" indent="-180975"/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, </a:t>
            </a:r>
            <a:r>
              <a:rPr lang="de-DE" dirty="0" err="1"/>
              <a:t>start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LLM </a:t>
            </a:r>
            <a:r>
              <a:rPr lang="de-DE" dirty="0" err="1"/>
              <a:t>evaluation</a:t>
            </a:r>
            <a:endParaRPr lang="de-DE" dirty="0"/>
          </a:p>
          <a:p>
            <a:pPr marL="180975" indent="-180975"/>
            <a:endParaRPr lang="de-DE" dirty="0"/>
          </a:p>
          <a:p>
            <a:pPr marL="0" indent="0">
              <a:buNone/>
            </a:pPr>
            <a:r>
              <a:rPr lang="de-DE" dirty="0"/>
              <a:t>LLM </a:t>
            </a:r>
            <a:r>
              <a:rPr lang="de-DE" dirty="0" err="1"/>
              <a:t>eval</a:t>
            </a:r>
            <a:r>
              <a:rPr lang="de-DE" dirty="0"/>
              <a:t>:</a:t>
            </a:r>
          </a:p>
          <a:p>
            <a:pPr marL="0" indent="0">
              <a:buNone/>
            </a:pPr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survey</a:t>
            </a:r>
            <a:r>
              <a:rPr lang="de-DE" dirty="0"/>
              <a:t> </a:t>
            </a:r>
            <a:r>
              <a:rPr lang="de-DE" dirty="0" err="1"/>
              <a:t>mixed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lists</a:t>
            </a:r>
            <a:endParaRPr lang="de-DE" dirty="0"/>
          </a:p>
          <a:p>
            <a:pPr lvl="1"/>
            <a:r>
              <a:rPr lang="de-DE" dirty="0" err="1"/>
              <a:t>Created</a:t>
            </a:r>
            <a:r>
              <a:rPr lang="de-DE" dirty="0"/>
              <a:t> 10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  <a:p>
            <a:pPr lvl="2"/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thermostat</a:t>
            </a:r>
            <a:r>
              <a:rPr lang="de-DE" dirty="0"/>
              <a:t> </a:t>
            </a:r>
            <a:r>
              <a:rPr lang="de-DE" dirty="0">
                <a:sym typeface="Wingdings" panose="05000000000000000000" pitchFamily="2" charset="2"/>
              </a:rPr>
              <a:t> Room Climate Control</a:t>
            </a:r>
          </a:p>
          <a:p>
            <a:pPr lvl="1"/>
            <a:r>
              <a:rPr lang="de-DE" dirty="0"/>
              <a:t>Output </a:t>
            </a:r>
            <a:r>
              <a:rPr lang="de-DE" dirty="0" err="1"/>
              <a:t>consists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a </a:t>
            </a:r>
            <a:r>
              <a:rPr lang="de-DE" dirty="0" err="1"/>
              <a:t>natural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and a </a:t>
            </a:r>
            <a:r>
              <a:rPr lang="de-DE" dirty="0" err="1"/>
              <a:t>json</a:t>
            </a:r>
            <a:r>
              <a:rPr lang="de-DE" dirty="0"/>
              <a:t> (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empty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Individual and </a:t>
            </a:r>
            <a:r>
              <a:rPr lang="de-DE" dirty="0" err="1"/>
              <a:t>combined</a:t>
            </a:r>
            <a:r>
              <a:rPr lang="de-DE" dirty="0"/>
              <a:t> </a:t>
            </a:r>
            <a:r>
              <a:rPr lang="de-DE" dirty="0" err="1"/>
              <a:t>metrics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 (</a:t>
            </a:r>
            <a:r>
              <a:rPr lang="de-DE" dirty="0" err="1"/>
              <a:t>next</a:t>
            </a:r>
            <a:r>
              <a:rPr lang="de-DE" dirty="0"/>
              <a:t> </a:t>
            </a:r>
            <a:r>
              <a:rPr lang="de-DE" dirty="0" err="1"/>
              <a:t>slide</a:t>
            </a:r>
            <a:r>
              <a:rPr lang="de-DE" dirty="0"/>
              <a:t>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User Study:</a:t>
            </a:r>
          </a:p>
          <a:p>
            <a:pPr marL="180975" indent="-180975"/>
            <a:r>
              <a:rPr lang="de-DE" dirty="0"/>
              <a:t>10 </a:t>
            </a:r>
            <a:r>
              <a:rPr lang="de-DE" dirty="0" err="1"/>
              <a:t>participants</a:t>
            </a:r>
            <a:r>
              <a:rPr lang="de-DE" dirty="0"/>
              <a:t>: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bosch</a:t>
            </a:r>
            <a:r>
              <a:rPr lang="de-DE" dirty="0"/>
              <a:t>, </a:t>
            </a:r>
            <a:r>
              <a:rPr lang="de-DE" dirty="0" err="1"/>
              <a:t>others</a:t>
            </a:r>
            <a:r>
              <a:rPr lang="de-DE" dirty="0"/>
              <a:t> </a:t>
            </a:r>
            <a:r>
              <a:rPr lang="de-DE" dirty="0" err="1"/>
              <a:t>mostly</a:t>
            </a:r>
            <a:r>
              <a:rPr lang="de-DE" dirty="0"/>
              <a:t> </a:t>
            </a:r>
            <a:r>
              <a:rPr lang="de-DE" dirty="0" err="1"/>
              <a:t>students</a:t>
            </a:r>
            <a:r>
              <a:rPr lang="de-DE" dirty="0"/>
              <a:t>. Different </a:t>
            </a:r>
            <a:r>
              <a:rPr lang="de-DE" dirty="0" err="1"/>
              <a:t>familiarity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smart </a:t>
            </a:r>
            <a:r>
              <a:rPr lang="de-DE" dirty="0" err="1"/>
              <a:t>homes</a:t>
            </a:r>
            <a:r>
              <a:rPr lang="de-DE" dirty="0"/>
              <a:t> and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usage</a:t>
            </a:r>
            <a:r>
              <a:rPr lang="de-DE" dirty="0"/>
              <a:t>.</a:t>
            </a:r>
          </a:p>
          <a:p>
            <a:pPr marL="180975" indent="-180975"/>
            <a:r>
              <a:rPr lang="de-DE" dirty="0"/>
              <a:t>Setup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three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180975" indent="-180975"/>
            <a:r>
              <a:rPr lang="de-DE" dirty="0"/>
              <a:t>6 Task: Information Retrieval and Device Control</a:t>
            </a:r>
          </a:p>
          <a:p>
            <a:pPr marL="358775" lvl="1" indent="-180975"/>
            <a:r>
              <a:rPr lang="de-DE" dirty="0" err="1"/>
              <a:t>Collected</a:t>
            </a:r>
            <a:r>
              <a:rPr lang="de-DE" dirty="0"/>
              <a:t> </a:t>
            </a:r>
            <a:r>
              <a:rPr lang="de-DE" dirty="0" err="1"/>
              <a:t>completion</a:t>
            </a:r>
            <a:r>
              <a:rPr lang="de-DE" dirty="0"/>
              <a:t> time, </a:t>
            </a:r>
            <a:r>
              <a:rPr lang="de-DE" dirty="0" err="1"/>
              <a:t>attempts</a:t>
            </a:r>
            <a:r>
              <a:rPr lang="de-DE" dirty="0"/>
              <a:t> per </a:t>
            </a:r>
            <a:r>
              <a:rPr lang="de-DE" dirty="0" err="1"/>
              <a:t>task</a:t>
            </a:r>
            <a:r>
              <a:rPr lang="de-DE" dirty="0"/>
              <a:t> and </a:t>
            </a:r>
            <a:r>
              <a:rPr lang="de-DE" dirty="0" err="1"/>
              <a:t>whether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completion</a:t>
            </a:r>
            <a:r>
              <a:rPr lang="de-DE" dirty="0"/>
              <a:t> was </a:t>
            </a:r>
            <a:r>
              <a:rPr lang="de-DE" dirty="0" err="1"/>
              <a:t>succesful</a:t>
            </a:r>
            <a:endParaRPr lang="de-DE" dirty="0"/>
          </a:p>
          <a:p>
            <a:pPr marL="180975" indent="-180975"/>
            <a:r>
              <a:rPr lang="de-DE" dirty="0"/>
              <a:t>Post-Experiment Survey: </a:t>
            </a:r>
          </a:p>
          <a:p>
            <a:pPr marL="358775" lvl="1" indent="-180975"/>
            <a:r>
              <a:rPr lang="de-DE" dirty="0" err="1"/>
              <a:t>Liker-Scale</a:t>
            </a:r>
            <a:r>
              <a:rPr lang="de-DE" dirty="0"/>
              <a:t> </a:t>
            </a:r>
            <a:r>
              <a:rPr lang="de-DE" dirty="0" err="1"/>
              <a:t>adressing</a:t>
            </a:r>
            <a:r>
              <a:rPr lang="de-DE" dirty="0"/>
              <a:t> </a:t>
            </a:r>
            <a:r>
              <a:rPr lang="de-DE" dirty="0" err="1"/>
              <a:t>usability</a:t>
            </a:r>
            <a:r>
              <a:rPr lang="de-DE" dirty="0"/>
              <a:t>, </a:t>
            </a:r>
            <a:r>
              <a:rPr lang="de-DE" dirty="0" err="1"/>
              <a:t>explainability</a:t>
            </a:r>
            <a:r>
              <a:rPr lang="de-DE" dirty="0"/>
              <a:t> and </a:t>
            </a:r>
          </a:p>
          <a:p>
            <a:pPr marL="358775" lvl="1" indent="-180975"/>
            <a:r>
              <a:rPr lang="de-DE" dirty="0"/>
              <a:t>E.g. „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responses</a:t>
            </a:r>
            <a:r>
              <a:rPr lang="de-DE" dirty="0"/>
              <a:t> </a:t>
            </a:r>
            <a:r>
              <a:rPr lang="de-DE" dirty="0" err="1"/>
              <a:t>were</a:t>
            </a:r>
            <a:r>
              <a:rPr lang="de-DE" dirty="0"/>
              <a:t> </a:t>
            </a:r>
            <a:r>
              <a:rPr lang="de-DE" dirty="0" err="1"/>
              <a:t>clear</a:t>
            </a:r>
            <a:r>
              <a:rPr lang="de-DE" dirty="0"/>
              <a:t> and </a:t>
            </a:r>
            <a:r>
              <a:rPr lang="de-DE" dirty="0" err="1"/>
              <a:t>helpful</a:t>
            </a:r>
            <a:r>
              <a:rPr lang="de-DE" dirty="0"/>
              <a:t>“</a:t>
            </a:r>
          </a:p>
          <a:p>
            <a:pPr marL="180975" indent="-180975"/>
            <a:r>
              <a:rPr lang="de-DE" dirty="0"/>
              <a:t>Semi-</a:t>
            </a:r>
            <a:r>
              <a:rPr lang="de-DE" dirty="0" err="1"/>
              <a:t>structured</a:t>
            </a:r>
            <a:r>
              <a:rPr lang="de-DE" dirty="0"/>
              <a:t> interview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insights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: </a:t>
            </a:r>
            <a:r>
              <a:rPr lang="de-DE" dirty="0" err="1"/>
              <a:t>confusion</a:t>
            </a:r>
            <a:r>
              <a:rPr lang="de-DE" dirty="0"/>
              <a:t>, </a:t>
            </a:r>
          </a:p>
          <a:p>
            <a:pPr marL="180975" indent="-180975"/>
            <a:r>
              <a:rPr lang="de-DE" dirty="0">
                <a:sym typeface="Wingdings" panose="05000000000000000000" pitchFamily="2" charset="2"/>
              </a:rPr>
              <a:t> quantitative and qualitative </a:t>
            </a:r>
            <a:r>
              <a:rPr lang="de-DE" dirty="0" err="1">
                <a:sym typeface="Wingdings" panose="05000000000000000000" pitchFamily="2" charset="2"/>
              </a:rPr>
              <a:t>evaluation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183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First, I want to talk about the model performance.</a:t>
            </a:r>
          </a:p>
          <a:p>
            <a:pPr marL="180975" indent="-180975"/>
            <a:r>
              <a:rPr lang="en-US" dirty="0"/>
              <a:t>Initially much more models were selected but were sorted out with a short selection test</a:t>
            </a:r>
          </a:p>
          <a:p>
            <a:pPr marL="358775" lvl="1" indent="-180975"/>
            <a:r>
              <a:rPr lang="en-US" dirty="0"/>
              <a:t>If a model didn’t pass this test, it was not further considered for evaluation</a:t>
            </a:r>
          </a:p>
          <a:p>
            <a:pPr marL="358775" lvl="1" indent="-180975"/>
            <a:r>
              <a:rPr lang="en-US" dirty="0"/>
              <a:t>The test contained 3 typical user inputs and corresponding outputs</a:t>
            </a:r>
          </a:p>
          <a:p>
            <a:pPr marL="358775" lvl="1" indent="-180975"/>
            <a:r>
              <a:rPr lang="en-US" dirty="0"/>
              <a:t>Besides llama3 and llama3instruct all models didn’t understand the structure of the provided messages with the device list</a:t>
            </a:r>
          </a:p>
          <a:p>
            <a:pPr marL="358775" lvl="1" indent="-180975"/>
            <a:r>
              <a:rPr lang="en-US" dirty="0"/>
              <a:t>Therefore, the table shows two different versions of llama3 / instruct</a:t>
            </a:r>
          </a:p>
          <a:p>
            <a:pPr marL="538163" lvl="2" indent="-180975"/>
            <a:r>
              <a:rPr lang="en-US" dirty="0"/>
              <a:t>Tried to fine tune but I guess it was leading to overfitting</a:t>
            </a:r>
          </a:p>
          <a:p>
            <a:pPr marL="358775" lvl="1" indent="-180975"/>
            <a:r>
              <a:rPr lang="en-US" dirty="0"/>
              <a:t>Evaluation dataset consists of model output, expected output and expected JSON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Semantic Similarity</a:t>
            </a:r>
          </a:p>
          <a:p>
            <a:r>
              <a:rPr lang="en-US" dirty="0"/>
              <a:t>how closely the generated responses from the chatbot match the expected outputs in terms of meaning</a:t>
            </a:r>
          </a:p>
          <a:p>
            <a:r>
              <a:rPr lang="en-US" dirty="0"/>
              <a:t>We see mean and median of different customized models</a:t>
            </a:r>
          </a:p>
          <a:p>
            <a:r>
              <a:rPr lang="en-US" dirty="0"/>
              <a:t>But to decide whether</a:t>
            </a:r>
          </a:p>
          <a:p>
            <a:r>
              <a:rPr lang="en-US" dirty="0">
                <a:sym typeface="Wingdings" panose="05000000000000000000" pitchFamily="2" charset="2"/>
              </a:rPr>
              <a:t> 0.65, we will talk about why this is a solid </a:t>
            </a:r>
            <a:r>
              <a:rPr lang="en-US" dirty="0" err="1">
                <a:sym typeface="Wingdings" panose="05000000000000000000" pitchFamily="2" charset="2"/>
              </a:rPr>
              <a:t>valie</a:t>
            </a:r>
            <a:r>
              <a:rPr lang="en-US" dirty="0">
                <a:sym typeface="Wingdings" panose="05000000000000000000" pitchFamily="2" charset="2"/>
              </a:rPr>
              <a:t> on the next slide</a:t>
            </a:r>
            <a:endParaRPr lang="en-US" dirty="0"/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JSON Accuracy</a:t>
            </a:r>
          </a:p>
          <a:p>
            <a:pPr marL="180975" indent="-180975"/>
            <a:r>
              <a:rPr lang="en-US" dirty="0"/>
              <a:t>We define JSON accuracy as the percent of correctly generated JSONs</a:t>
            </a:r>
          </a:p>
          <a:p>
            <a:pPr marL="180975" indent="-180975"/>
            <a:r>
              <a:rPr lang="en-US" dirty="0"/>
              <a:t>All values are not perfect but a good starting point</a:t>
            </a:r>
          </a:p>
          <a:p>
            <a:pPr marL="180975" indent="-180975"/>
            <a:endParaRPr lang="en-US" dirty="0"/>
          </a:p>
          <a:p>
            <a:pPr marL="0" indent="0">
              <a:buNone/>
            </a:pPr>
            <a:r>
              <a:rPr lang="en-US" dirty="0"/>
              <a:t>Combined:</a:t>
            </a:r>
          </a:p>
          <a:p>
            <a:pPr marL="180975" indent="-180975"/>
            <a:r>
              <a:rPr lang="en-US" dirty="0"/>
              <a:t>Using both values to construct correct and incorrect cases</a:t>
            </a:r>
          </a:p>
          <a:p>
            <a:pPr marL="180975" indent="-180975"/>
            <a:r>
              <a:rPr lang="en-US" dirty="0"/>
              <a:t>A correct case is where </a:t>
            </a:r>
            <a:r>
              <a:rPr lang="en-US" dirty="0" err="1"/>
              <a:t>json</a:t>
            </a:r>
            <a:r>
              <a:rPr lang="en-US" dirty="0"/>
              <a:t> is correct and similarity is over 0.65</a:t>
            </a:r>
          </a:p>
          <a:p>
            <a:pPr marL="180975" indent="-180975"/>
            <a:r>
              <a:rPr lang="en-US" dirty="0"/>
              <a:t>Precision is the percent of cases where semantic similarity is over 0.65 implies that the </a:t>
            </a:r>
            <a:r>
              <a:rPr lang="en-US" dirty="0" err="1"/>
              <a:t>json</a:t>
            </a:r>
            <a:r>
              <a:rPr lang="en-US" dirty="0"/>
              <a:t> is also correct</a:t>
            </a:r>
          </a:p>
          <a:p>
            <a:pPr marL="180975" indent="-180975"/>
            <a:r>
              <a:rPr lang="en-US" dirty="0"/>
              <a:t>Recall is the other way around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Interesting observations:</a:t>
            </a:r>
          </a:p>
          <a:p>
            <a:pPr marL="180975" indent="-180975"/>
            <a:r>
              <a:rPr lang="en-US" dirty="0"/>
              <a:t>The plain llama3 model performs worse as the instruct version in both: similarity/</a:t>
            </a:r>
            <a:r>
              <a:rPr lang="en-US" dirty="0" err="1"/>
              <a:t>jsonAccur</a:t>
            </a:r>
            <a:r>
              <a:rPr lang="en-US" dirty="0"/>
              <a:t>.</a:t>
            </a:r>
          </a:p>
          <a:p>
            <a:pPr marL="180975" indent="-180975"/>
            <a:r>
              <a:rPr lang="en-US" dirty="0"/>
              <a:t>The second version of llama3instruct has the highest </a:t>
            </a:r>
            <a:r>
              <a:rPr lang="en-US" dirty="0" err="1"/>
              <a:t>json</a:t>
            </a:r>
            <a:r>
              <a:rPr lang="en-US" dirty="0"/>
              <a:t> accuracy but has much worse semantic similarity</a:t>
            </a:r>
          </a:p>
          <a:p>
            <a:pPr marL="358775" lvl="1" indent="-180975"/>
            <a:r>
              <a:rPr lang="en-US" dirty="0"/>
              <a:t>Making its responses quite unsuitable</a:t>
            </a:r>
          </a:p>
          <a:p>
            <a:pPr marL="180975" lvl="0" indent="-180975"/>
            <a:r>
              <a:rPr lang="en-US" dirty="0"/>
              <a:t>All models have a precision of 1: meaning when the similarity is high the corresponding </a:t>
            </a:r>
            <a:r>
              <a:rPr lang="en-US" dirty="0" err="1"/>
              <a:t>json</a:t>
            </a:r>
            <a:r>
              <a:rPr lang="en-US" dirty="0"/>
              <a:t> is correct</a:t>
            </a:r>
          </a:p>
          <a:p>
            <a:pPr marL="358775" lvl="1" indent="-180975"/>
            <a:r>
              <a:rPr lang="en-US" dirty="0"/>
              <a:t>We have much more correct </a:t>
            </a:r>
            <a:r>
              <a:rPr lang="en-US" dirty="0" err="1"/>
              <a:t>jsons</a:t>
            </a:r>
            <a:r>
              <a:rPr lang="en-US" dirty="0"/>
              <a:t> than similarity values, therefore it makes sense</a:t>
            </a:r>
          </a:p>
          <a:p>
            <a:pPr marL="180975" lvl="0" indent="-180975"/>
            <a:r>
              <a:rPr lang="en-US" b="1" dirty="0"/>
              <a:t>Overall shllama3instr </a:t>
            </a:r>
            <a:r>
              <a:rPr lang="en-US" b="1" dirty="0" err="1"/>
              <a:t>ist</a:t>
            </a:r>
            <a:r>
              <a:rPr lang="en-US" b="1" dirty="0"/>
              <a:t> the best trade off between </a:t>
            </a:r>
            <a:r>
              <a:rPr lang="en-US" b="1" dirty="0" err="1"/>
              <a:t>json</a:t>
            </a:r>
            <a:r>
              <a:rPr lang="en-US" b="1" dirty="0"/>
              <a:t> accuracy and semantic similarity</a:t>
            </a:r>
          </a:p>
          <a:p>
            <a:pPr marL="177800" lvl="1" indent="0">
              <a:buNone/>
            </a:pPr>
            <a:endParaRPr lang="en-US" dirty="0"/>
          </a:p>
          <a:p>
            <a:pPr marL="177800" lvl="1" indent="0">
              <a:buNone/>
            </a:pPr>
            <a:endParaRPr lang="en-US" dirty="0"/>
          </a:p>
          <a:p>
            <a:pPr marL="180975" indent="-180975"/>
            <a:endParaRPr lang="en-US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2836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Explain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graph</a:t>
            </a:r>
            <a:r>
              <a:rPr lang="de-DE" dirty="0"/>
              <a:t>:</a:t>
            </a:r>
          </a:p>
          <a:p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saw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last </a:t>
            </a:r>
            <a:r>
              <a:rPr lang="de-DE" dirty="0" err="1"/>
              <a:t>slide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51% </a:t>
            </a:r>
            <a:r>
              <a:rPr lang="de-DE" dirty="0" err="1"/>
              <a:t>are</a:t>
            </a:r>
            <a:r>
              <a:rPr lang="de-DE" dirty="0"/>
              <a:t> &gt;0.65 </a:t>
            </a:r>
          </a:p>
          <a:p>
            <a:pPr lvl="1"/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also </a:t>
            </a:r>
            <a:r>
              <a:rPr lang="de-DE" dirty="0" err="1"/>
              <a:t>kinda</a:t>
            </a:r>
            <a:r>
              <a:rPr lang="de-DE" dirty="0"/>
              <a:t> </a:t>
            </a:r>
            <a:r>
              <a:rPr lang="de-DE" dirty="0" err="1"/>
              <a:t>see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histogram</a:t>
            </a:r>
            <a:endParaRPr lang="de-DE" dirty="0"/>
          </a:p>
          <a:p>
            <a:r>
              <a:rPr lang="de-DE" dirty="0"/>
              <a:t>Many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around</a:t>
            </a:r>
            <a:r>
              <a:rPr lang="de-DE" dirty="0"/>
              <a:t> 0.4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probably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bot </a:t>
            </a:r>
            <a:r>
              <a:rPr lang="de-DE" dirty="0" err="1"/>
              <a:t>responded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language</a:t>
            </a:r>
            <a:endParaRPr lang="de-DE" dirty="0"/>
          </a:p>
          <a:p>
            <a:r>
              <a:rPr lang="de-DE" dirty="0"/>
              <a:t>Many </a:t>
            </a:r>
            <a:r>
              <a:rPr lang="de-DE" dirty="0" err="1"/>
              <a:t>values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close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threshold</a:t>
            </a:r>
            <a:endParaRPr lang="de-DE" dirty="0"/>
          </a:p>
          <a:p>
            <a:pPr lvl="1"/>
            <a:r>
              <a:rPr lang="de-DE" dirty="0"/>
              <a:t>~60%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0.6</a:t>
            </a:r>
          </a:p>
          <a:p>
            <a:pPr lvl="1"/>
            <a:r>
              <a:rPr lang="de-DE" dirty="0"/>
              <a:t>~67%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0.5</a:t>
            </a:r>
          </a:p>
          <a:p>
            <a:pPr lvl="1"/>
            <a:r>
              <a:rPr lang="de-DE" dirty="0"/>
              <a:t>~75%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over</a:t>
            </a:r>
            <a:r>
              <a:rPr lang="de-DE" dirty="0"/>
              <a:t> 0.4</a:t>
            </a:r>
          </a:p>
          <a:p>
            <a:pPr lvl="0"/>
            <a:r>
              <a:rPr lang="de-DE" dirty="0" err="1"/>
              <a:t>Answers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0.55</a:t>
            </a:r>
          </a:p>
          <a:p>
            <a:pPr lvl="0"/>
            <a:endParaRPr lang="de-DE" dirty="0"/>
          </a:p>
          <a:p>
            <a:pPr marL="0" lvl="0" indent="0">
              <a:buNone/>
            </a:pP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calculated</a:t>
            </a:r>
            <a:r>
              <a:rPr lang="de-DE" dirty="0"/>
              <a:t>?</a:t>
            </a:r>
          </a:p>
          <a:p>
            <a:pPr marL="180975" lvl="0" indent="-180975"/>
            <a:r>
              <a:rPr lang="en-US" dirty="0" err="1"/>
              <a:t>SentenceTransformer</a:t>
            </a:r>
            <a:r>
              <a:rPr lang="de-DE" dirty="0"/>
              <a:t> Model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compute</a:t>
            </a:r>
            <a:r>
              <a:rPr lang="de-DE" dirty="0"/>
              <a:t> </a:t>
            </a:r>
            <a:r>
              <a:rPr lang="de-DE" dirty="0" err="1"/>
              <a:t>cosine</a:t>
            </a:r>
            <a:r>
              <a:rPr lang="de-DE" dirty="0"/>
              <a:t> </a:t>
            </a:r>
            <a:r>
              <a:rPr lang="de-DE" dirty="0" err="1"/>
              <a:t>similarity</a:t>
            </a:r>
            <a:r>
              <a:rPr lang="de-DE" dirty="0"/>
              <a:t> (</a:t>
            </a:r>
            <a:r>
              <a:rPr lang="de-DE" dirty="0" err="1"/>
              <a:t>between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generated</a:t>
            </a:r>
            <a:r>
              <a:rPr lang="de-DE" dirty="0"/>
              <a:t> and </a:t>
            </a:r>
            <a:r>
              <a:rPr lang="de-DE" dirty="0" err="1"/>
              <a:t>expected</a:t>
            </a:r>
            <a:r>
              <a:rPr lang="de-DE" dirty="0"/>
              <a:t> </a:t>
            </a:r>
            <a:r>
              <a:rPr lang="de-DE" dirty="0" err="1"/>
              <a:t>output</a:t>
            </a:r>
            <a:r>
              <a:rPr lang="de-DE" dirty="0"/>
              <a:t>)</a:t>
            </a:r>
          </a:p>
          <a:p>
            <a:pPr marL="180975" lvl="0" indent="-180975"/>
            <a:r>
              <a:rPr lang="de-DE" dirty="0"/>
              <a:t>Value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between</a:t>
            </a:r>
            <a:r>
              <a:rPr lang="de-DE" dirty="0"/>
              <a:t> -1 and 1</a:t>
            </a:r>
          </a:p>
          <a:p>
            <a:pPr marL="180975" lvl="0" indent="-180975"/>
            <a:r>
              <a:rPr lang="en-US" dirty="0"/>
              <a:t>is calculated by taking the dot product of the normalized (length is 1) embeddings of two sentences, which represents the cosine of the angle between them.</a:t>
            </a:r>
          </a:p>
          <a:p>
            <a:pPr marL="180975" lvl="0" indent="-180975"/>
            <a:r>
              <a:rPr lang="en-US" dirty="0"/>
              <a:t>A model is needed to calculate the similarity because it transforms sentences into embeddings that capture their meanings and contextual nuances</a:t>
            </a:r>
            <a:endParaRPr lang="de-DE" dirty="0"/>
          </a:p>
          <a:p>
            <a:pPr marL="180975" lvl="0" indent="-180975"/>
            <a:r>
              <a:rPr lang="de-DE" dirty="0"/>
              <a:t>Way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discuss</a:t>
            </a:r>
            <a:r>
              <a:rPr lang="de-DE" dirty="0"/>
              <a:t> in </a:t>
            </a:r>
            <a:r>
              <a:rPr lang="de-DE" dirty="0" err="1"/>
              <a:t>detail</a:t>
            </a:r>
            <a:endParaRPr lang="de-DE" dirty="0"/>
          </a:p>
          <a:p>
            <a:pPr lvl="0"/>
            <a:endParaRPr lang="de-DE" dirty="0"/>
          </a:p>
          <a:p>
            <a:pPr marL="0" lvl="0" indent="0">
              <a:buNone/>
            </a:pPr>
            <a:r>
              <a:rPr lang="de-DE" dirty="0" err="1"/>
              <a:t>Discuss</a:t>
            </a:r>
            <a:r>
              <a:rPr lang="de-DE" dirty="0"/>
              <a:t> </a:t>
            </a:r>
            <a:r>
              <a:rPr lang="de-DE" dirty="0" err="1"/>
              <a:t>good</a:t>
            </a:r>
            <a:r>
              <a:rPr lang="de-DE" dirty="0"/>
              <a:t> Value:</a:t>
            </a:r>
          </a:p>
          <a:p>
            <a:pPr marL="180975" lvl="0" indent="-180975"/>
            <a:r>
              <a:rPr lang="de-DE" dirty="0"/>
              <a:t>The </a:t>
            </a:r>
            <a:r>
              <a:rPr lang="de-DE" dirty="0" err="1"/>
              <a:t>tricky</a:t>
            </a:r>
            <a:r>
              <a:rPr lang="de-DE" dirty="0"/>
              <a:t> </a:t>
            </a:r>
            <a:r>
              <a:rPr lang="de-DE" dirty="0" err="1"/>
              <a:t>part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your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a </a:t>
            </a:r>
            <a:r>
              <a:rPr lang="de-DE" dirty="0" err="1"/>
              <a:t>good</a:t>
            </a:r>
            <a:r>
              <a:rPr lang="de-DE" dirty="0"/>
              <a:t>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is</a:t>
            </a:r>
            <a:endParaRPr lang="de-DE" dirty="0"/>
          </a:p>
          <a:p>
            <a:pPr marL="358775" lvl="1" indent="-180975"/>
            <a:r>
              <a:rPr lang="de-DE" dirty="0"/>
              <a:t>This also </a:t>
            </a:r>
            <a:r>
              <a:rPr lang="de-DE" dirty="0" err="1"/>
              <a:t>depends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calculating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/</a:t>
            </a:r>
            <a:r>
              <a:rPr lang="de-DE" dirty="0" err="1"/>
              <a:t>metric</a:t>
            </a:r>
            <a:r>
              <a:rPr lang="de-DE" dirty="0"/>
              <a:t> </a:t>
            </a:r>
            <a:r>
              <a:rPr lang="de-DE" dirty="0" err="1"/>
              <a:t>chosen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evalution</a:t>
            </a:r>
            <a:endParaRPr lang="de-DE" dirty="0"/>
          </a:p>
          <a:p>
            <a:pPr marL="180975" lvl="0" indent="-180975"/>
            <a:r>
              <a:rPr lang="de-DE" dirty="0"/>
              <a:t>Original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in </a:t>
            </a:r>
            <a:r>
              <a:rPr lang="de-DE" dirty="0" err="1"/>
              <a:t>german</a:t>
            </a:r>
            <a:r>
              <a:rPr lang="de-DE" dirty="0"/>
              <a:t> (</a:t>
            </a:r>
            <a:r>
              <a:rPr lang="de-DE" dirty="0" err="1"/>
              <a:t>sounds</a:t>
            </a:r>
            <a:r>
              <a:rPr lang="de-DE" dirty="0"/>
              <a:t> a </a:t>
            </a:r>
            <a:r>
              <a:rPr lang="de-DE" dirty="0" err="1"/>
              <a:t>bit</a:t>
            </a:r>
            <a:r>
              <a:rPr lang="de-DE" dirty="0"/>
              <a:t> </a:t>
            </a:r>
            <a:r>
              <a:rPr lang="de-DE" dirty="0" err="1"/>
              <a:t>worse</a:t>
            </a:r>
            <a:r>
              <a:rPr lang="de-DE" dirty="0"/>
              <a:t> in </a:t>
            </a:r>
            <a:r>
              <a:rPr lang="de-DE" dirty="0" err="1"/>
              <a:t>german</a:t>
            </a:r>
            <a:r>
              <a:rPr lang="de-DE" dirty="0"/>
              <a:t>, </a:t>
            </a:r>
            <a:r>
              <a:rPr lang="de-DE" dirty="0" err="1"/>
              <a:t>bad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words</a:t>
            </a:r>
            <a:r>
              <a:rPr lang="de-DE" dirty="0"/>
              <a:t>)</a:t>
            </a:r>
          </a:p>
          <a:p>
            <a:pPr marL="180975" lvl="0" indent="-180975"/>
            <a:r>
              <a:rPr lang="de-DE" dirty="0" err="1"/>
              <a:t>Wrong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</a:t>
            </a:r>
            <a:r>
              <a:rPr lang="de-DE" dirty="0" err="1"/>
              <a:t>outputs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typically</a:t>
            </a:r>
            <a:r>
              <a:rPr lang="de-DE" dirty="0"/>
              <a:t> </a:t>
            </a:r>
            <a:r>
              <a:rPr lang="de-DE" dirty="0" err="1"/>
              <a:t>under</a:t>
            </a:r>
            <a:r>
              <a:rPr lang="de-DE" dirty="0"/>
              <a:t> 0.55 and </a:t>
            </a:r>
            <a:r>
              <a:rPr lang="de-DE" dirty="0" err="1"/>
              <a:t>therefore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also not </a:t>
            </a:r>
            <a:r>
              <a:rPr lang="de-DE" dirty="0" err="1"/>
              <a:t>accepted</a:t>
            </a:r>
            <a:r>
              <a:rPr lang="de-DE" dirty="0"/>
              <a:t> </a:t>
            </a:r>
            <a:r>
              <a:rPr lang="de-DE" dirty="0" err="1"/>
              <a:t>by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strict</a:t>
            </a:r>
            <a:r>
              <a:rPr lang="de-DE" dirty="0"/>
              <a:t> </a:t>
            </a:r>
            <a:r>
              <a:rPr lang="de-DE" dirty="0" err="1"/>
              <a:t>choice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0.65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8761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pPr marL="0" indent="0">
              <a:buNone/>
            </a:pPr>
            <a:r>
              <a:rPr lang="en-US" b="1" dirty="0"/>
              <a:t>Hypothesis 1: The chatbot improves explainability of the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Strong Support</a:t>
            </a:r>
            <a:r>
              <a:rPr lang="en-US" dirty="0"/>
              <a:t>: Significant results in Q4 (p-value = 0.0097) and Q5 (p-value = 0.0139) indicate that users found the chatbot’s responses clear and helpful, and the smart home’s behavior understandable after chatbot interactions.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Q4 The chatbot’s responses were clear and helpful. Q5. The smart home’s behavior after the chatbot’s responses was understandable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Statistical Evidence</a:t>
            </a:r>
            <a:r>
              <a:rPr lang="en-US" dirty="0"/>
              <a:t>: The Wilcoxon test results provide strong support for improved explainability​(6_Evaluation)​.</a:t>
            </a:r>
          </a:p>
          <a:p>
            <a:pPr>
              <a:buFont typeface="Arial" panose="020B0604020202020204" pitchFamily="34" charset="0"/>
              <a:buChar char="•"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Hypothesis 2: The chatbot improves usability of the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Moderate to Strong Support</a:t>
            </a:r>
            <a:r>
              <a:rPr lang="en-US" dirty="0"/>
              <a:t>: Q3 showed a p-value of 0.0532, suggesting a trend towards improved usability, though not statistically significant.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Q3 The chatbot enhances the usability of the app.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User Perception</a:t>
            </a:r>
            <a:r>
              <a:rPr lang="en-US" dirty="0"/>
              <a:t>: Users generally found the chatbot intuitive and easy to use, with a mean score of 4.20 for ease of use​(6_Evaluation)​.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Hypothesis 3: Persons would rather use the chatbot than traditional ways of controlling their smart home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No Support</a:t>
            </a:r>
            <a:r>
              <a:rPr lang="en-US" dirty="0"/>
              <a:t>: Q6 showed a non-significant result (p-value = 1.0000), indicating no strong preference for the chatbot over traditional methods.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Q6 I would use the chatbot if it was added to the official app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Integration Potential</a:t>
            </a:r>
            <a:r>
              <a:rPr lang="en-US" dirty="0"/>
              <a:t>: Neutral mean score (3.00) suggests users see value but are not fully convinced of its superiority​(6_Evaluation)​.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Hypothesis 4: Controlling device tasks generally take longer than tasks where no action needs to be triggered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Strong Support</a:t>
            </a:r>
            <a:r>
              <a:rPr lang="en-US" dirty="0"/>
              <a:t>: Significant results for task completion times (T5 and T6 vs T1-T4) with p-values of 0.0039 and 0.0020, respectively, showing device control tasks took longer than information retrieval tasks​(6_Evaluation)​.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en-US" b="1" i="1" dirty="0"/>
              <a:t>The Wilcoxon signed-rank test for hypothesis 4</a:t>
            </a:r>
            <a:r>
              <a:rPr lang="en-US" i="1" dirty="0"/>
              <a:t> involves comparing two sets of related samples to evaluate whether their population mean ranks differ. For hypotheses 1, 2, and 3, the tests compared pre- and post-intervention scores on various usability and explainability metrics.</a:t>
            </a:r>
            <a:endParaRPr lang="de-DE" i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748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r>
              <a:rPr lang="en-US" b="1" dirty="0"/>
              <a:t>Performance Trade-off: </a:t>
            </a:r>
          </a:p>
          <a:p>
            <a:pPr lvl="1"/>
            <a:r>
              <a:rPr lang="en-US" b="0" dirty="0"/>
              <a:t>It was not possible in our work to have the best </a:t>
            </a:r>
            <a:r>
              <a:rPr lang="en-US" b="0" dirty="0" err="1"/>
              <a:t>json</a:t>
            </a:r>
            <a:r>
              <a:rPr lang="en-US" b="0" dirty="0"/>
              <a:t> accuracy and semantic similarity and the same time</a:t>
            </a:r>
          </a:p>
          <a:p>
            <a:pPr lvl="1"/>
            <a:r>
              <a:rPr lang="en-US" b="0" dirty="0"/>
              <a:t>Best model: shllama3instr - balanced performance </a:t>
            </a:r>
          </a:p>
          <a:p>
            <a:pPr lvl="1"/>
            <a:r>
              <a:rPr lang="en-US" dirty="0"/>
              <a:t>Compare to Home LLM: 97% accuracy, but only simple controls of devices and simple questions are supported</a:t>
            </a:r>
          </a:p>
          <a:p>
            <a:pPr lvl="2"/>
            <a:r>
              <a:rPr lang="en-US" dirty="0"/>
              <a:t>No natural language metrics like similarity are presented</a:t>
            </a:r>
          </a:p>
          <a:p>
            <a:pPr lvl="1"/>
            <a:r>
              <a:rPr lang="en-US" dirty="0"/>
              <a:t>Compare to BCFL: Best Models have between 80 and 90% accuracy (even proprietary models)</a:t>
            </a:r>
          </a:p>
          <a:p>
            <a:pPr lvl="1"/>
            <a:r>
              <a:rPr lang="en-US" dirty="0"/>
              <a:t>F1 score hard to compare to other work. In general a value over 0.7 is a good starting point.</a:t>
            </a:r>
          </a:p>
          <a:p>
            <a:pPr lvl="1"/>
            <a:r>
              <a:rPr lang="en-US" dirty="0"/>
              <a:t>Trying to further improve the model by changing the </a:t>
            </a:r>
            <a:r>
              <a:rPr lang="en-US" dirty="0" err="1"/>
              <a:t>modelfile</a:t>
            </a:r>
            <a:r>
              <a:rPr lang="en-US" dirty="0"/>
              <a:t> resulted in overfitting</a:t>
            </a:r>
          </a:p>
          <a:p>
            <a:r>
              <a:rPr lang="en-US" b="1" dirty="0"/>
              <a:t>Improved explainability and usability as </a:t>
            </a:r>
            <a:r>
              <a:rPr lang="en-US" b="1" dirty="0" err="1"/>
              <a:t>schown</a:t>
            </a:r>
            <a:r>
              <a:rPr lang="en-US" b="1" dirty="0"/>
              <a:t> through hypothesis testing</a:t>
            </a:r>
          </a:p>
          <a:p>
            <a:pPr lvl="1"/>
            <a:r>
              <a:rPr lang="en-US" dirty="0" err="1"/>
              <a:t>Repsones</a:t>
            </a:r>
            <a:r>
              <a:rPr lang="en-US" dirty="0"/>
              <a:t> were usually clear and helpful</a:t>
            </a:r>
          </a:p>
          <a:p>
            <a:pPr lvl="1"/>
            <a:r>
              <a:rPr lang="en-US" dirty="0"/>
              <a:t>Participants were only confused when the model said it would do something it then didn’t do (like turning on the smart plug)</a:t>
            </a:r>
          </a:p>
          <a:p>
            <a:pPr lvl="0"/>
            <a:r>
              <a:rPr lang="en-US" b="1" dirty="0"/>
              <a:t>Designed Example Architecture</a:t>
            </a:r>
          </a:p>
          <a:p>
            <a:pPr lvl="1"/>
            <a:r>
              <a:rPr lang="en-US" dirty="0"/>
              <a:t>Everything works out fine but there is probably much space for improving the LLM</a:t>
            </a:r>
          </a:p>
          <a:p>
            <a:pPr lvl="1"/>
            <a:r>
              <a:rPr lang="en-US" dirty="0"/>
              <a:t>Essentially you could just take my </a:t>
            </a:r>
            <a:r>
              <a:rPr lang="en-US" dirty="0" err="1"/>
              <a:t>modelfile</a:t>
            </a:r>
            <a:r>
              <a:rPr lang="en-US" dirty="0"/>
              <a:t> and API Client and build a mapper class around it to use it for other Smart Home vendors.</a:t>
            </a:r>
          </a:p>
          <a:p>
            <a:pPr lvl="2"/>
            <a:r>
              <a:rPr lang="en-US" dirty="0"/>
              <a:t>The architecture could also be used for other use cases where it is beneficial to host the model yourself</a:t>
            </a:r>
          </a:p>
          <a:p>
            <a:pPr lvl="2"/>
            <a:r>
              <a:rPr lang="en-US" dirty="0"/>
              <a:t>For production using a tool like </a:t>
            </a:r>
            <a:r>
              <a:rPr lang="en-US" dirty="0" err="1"/>
              <a:t>langchain</a:t>
            </a:r>
            <a:r>
              <a:rPr lang="en-US" dirty="0"/>
              <a:t> could be </a:t>
            </a:r>
            <a:r>
              <a:rPr lang="en-US" dirty="0" err="1"/>
              <a:t>benefitial</a:t>
            </a:r>
            <a:endParaRPr lang="en-US" dirty="0"/>
          </a:p>
          <a:p>
            <a:r>
              <a:rPr lang="en-US" b="1" dirty="0"/>
              <a:t>Not yet preferred over traditional interfaces</a:t>
            </a:r>
          </a:p>
          <a:p>
            <a:pPr lvl="1"/>
            <a:r>
              <a:rPr lang="en-US" b="0" dirty="0"/>
              <a:t>Overall the participants where neutral regarding the statement “I would use the chatbot over traditional interfaces”.</a:t>
            </a:r>
          </a:p>
          <a:p>
            <a:pPr lvl="1"/>
            <a:r>
              <a:rPr lang="en-US" dirty="0"/>
              <a:t>One participant for example said “Google Home” does all of that for me</a:t>
            </a:r>
          </a:p>
          <a:p>
            <a:pPr lvl="2"/>
            <a:r>
              <a:rPr lang="en-US" dirty="0"/>
              <a:t>Which I personally don’t agree with</a:t>
            </a:r>
          </a:p>
          <a:p>
            <a:pPr lvl="1"/>
            <a:r>
              <a:rPr lang="en-US" dirty="0"/>
              <a:t>But also people that would use it </a:t>
            </a:r>
          </a:p>
          <a:p>
            <a:pPr lvl="2"/>
            <a:r>
              <a:rPr lang="en-US" dirty="0"/>
              <a:t>For example for getting a quick overview when you have many devices</a:t>
            </a:r>
          </a:p>
          <a:p>
            <a:pPr lvl="0"/>
            <a:r>
              <a:rPr lang="de-DE" sz="1000" b="1" dirty="0"/>
              <a:t>High-Value Use Cases</a:t>
            </a:r>
          </a:p>
          <a:p>
            <a:pPr lvl="1"/>
            <a:r>
              <a:rPr lang="de-DE" sz="1000" dirty="0"/>
              <a:t>multi-</a:t>
            </a:r>
            <a:r>
              <a:rPr lang="de-DE" sz="1000" dirty="0" err="1"/>
              <a:t>device</a:t>
            </a:r>
            <a:r>
              <a:rPr lang="de-DE" sz="1000" dirty="0"/>
              <a:t> </a:t>
            </a:r>
            <a:r>
              <a:rPr lang="de-DE" sz="1000" dirty="0" err="1"/>
              <a:t>management</a:t>
            </a:r>
            <a:r>
              <a:rPr lang="de-DE" sz="1000" dirty="0"/>
              <a:t>, </a:t>
            </a:r>
            <a:r>
              <a:rPr lang="de-DE" sz="1000" dirty="0" err="1"/>
              <a:t>automations</a:t>
            </a:r>
            <a:r>
              <a:rPr lang="de-DE" sz="1000" dirty="0"/>
              <a:t>, </a:t>
            </a:r>
            <a:r>
              <a:rPr lang="de-DE" sz="1000" dirty="0" err="1"/>
              <a:t>energy</a:t>
            </a:r>
            <a:r>
              <a:rPr lang="de-DE" sz="1000" dirty="0"/>
              <a:t> </a:t>
            </a:r>
            <a:r>
              <a:rPr lang="de-DE" sz="1000" dirty="0" err="1"/>
              <a:t>analysis</a:t>
            </a:r>
            <a:endParaRPr lang="de-DE" sz="1000" dirty="0"/>
          </a:p>
          <a:p>
            <a:pPr lvl="1"/>
            <a:r>
              <a:rPr lang="de-DE" sz="1000" dirty="0" err="1"/>
              <a:t>Listed</a:t>
            </a:r>
            <a:r>
              <a:rPr lang="de-DE" sz="1000" dirty="0"/>
              <a:t> just a </a:t>
            </a:r>
            <a:r>
              <a:rPr lang="de-DE" sz="1000" dirty="0" err="1"/>
              <a:t>few</a:t>
            </a:r>
            <a:r>
              <a:rPr lang="de-DE" sz="1000" dirty="0"/>
              <a:t>.</a:t>
            </a:r>
          </a:p>
          <a:p>
            <a:pPr lvl="1"/>
            <a:r>
              <a:rPr lang="de-DE" sz="1000" b="0" dirty="0" err="1"/>
              <a:t>Or</a:t>
            </a:r>
            <a:r>
              <a:rPr lang="de-DE" sz="1000" b="0" dirty="0"/>
              <a:t> </a:t>
            </a:r>
            <a:r>
              <a:rPr lang="de-DE" sz="1000" b="0" dirty="0" err="1"/>
              <a:t>even</a:t>
            </a:r>
            <a:r>
              <a:rPr lang="de-DE" sz="1000" b="0" dirty="0"/>
              <a:t> </a:t>
            </a:r>
            <a:r>
              <a:rPr lang="de-DE" sz="1000" b="0" dirty="0" err="1"/>
              <a:t>suggestions</a:t>
            </a:r>
            <a:r>
              <a:rPr lang="de-DE" sz="1000" b="0" dirty="0"/>
              <a:t> </a:t>
            </a:r>
            <a:r>
              <a:rPr lang="de-DE" sz="1000" b="0" dirty="0" err="1"/>
              <a:t>for</a:t>
            </a:r>
            <a:r>
              <a:rPr lang="de-DE" sz="1000" b="0" dirty="0"/>
              <a:t> </a:t>
            </a:r>
            <a:r>
              <a:rPr lang="de-DE" sz="1000" b="0" dirty="0" err="1"/>
              <a:t>improving</a:t>
            </a:r>
            <a:r>
              <a:rPr lang="de-DE" sz="1000" b="0" dirty="0"/>
              <a:t> </a:t>
            </a:r>
            <a:r>
              <a:rPr lang="de-DE" sz="1000" b="0" dirty="0" err="1"/>
              <a:t>the</a:t>
            </a:r>
            <a:r>
              <a:rPr lang="de-DE" sz="1000" b="0" dirty="0"/>
              <a:t> </a:t>
            </a:r>
            <a:r>
              <a:rPr lang="de-DE" sz="1000" b="0" dirty="0" err="1"/>
              <a:t>home</a:t>
            </a:r>
            <a:endParaRPr lang="de-DE" b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1857992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system logs and historical data to address use cases like energy analysis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(Research effective data presentation and filtering methods.)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started</a:t>
            </a:r>
            <a:r>
              <a:rPr lang="de-DE" b="1" dirty="0"/>
              <a:t> </a:t>
            </a:r>
            <a:r>
              <a:rPr lang="de-DE" b="1" dirty="0" err="1"/>
              <a:t>with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energy</a:t>
            </a:r>
            <a:r>
              <a:rPr lang="de-DE" b="1" dirty="0"/>
              <a:t> </a:t>
            </a:r>
            <a:r>
              <a:rPr lang="de-DE" b="1" dirty="0" err="1"/>
              <a:t>cost</a:t>
            </a:r>
            <a:r>
              <a:rPr lang="de-DE" b="1" dirty="0"/>
              <a:t> </a:t>
            </a:r>
            <a:r>
              <a:rPr lang="de-DE" b="1" dirty="0" err="1"/>
              <a:t>problem</a:t>
            </a:r>
            <a:r>
              <a:rPr lang="de-DE" b="1" dirty="0"/>
              <a:t> </a:t>
            </a:r>
            <a:r>
              <a:rPr lang="de-DE" b="1" dirty="0" err="1"/>
              <a:t>for</a:t>
            </a:r>
            <a:r>
              <a:rPr lang="de-DE" b="1" dirty="0"/>
              <a:t> </a:t>
            </a:r>
            <a:r>
              <a:rPr lang="de-DE" b="1" dirty="0" err="1"/>
              <a:t>example</a:t>
            </a:r>
            <a:r>
              <a:rPr lang="de-DE" b="1" dirty="0"/>
              <a:t> and a SH </a:t>
            </a:r>
            <a:r>
              <a:rPr lang="de-DE" b="1" dirty="0" err="1"/>
              <a:t>chatbot</a:t>
            </a:r>
            <a:r>
              <a:rPr lang="de-DE" b="1" dirty="0"/>
              <a:t> </a:t>
            </a:r>
            <a:r>
              <a:rPr lang="de-DE" b="1" dirty="0" err="1"/>
              <a:t>could</a:t>
            </a:r>
            <a:r>
              <a:rPr lang="de-DE" b="1" dirty="0"/>
              <a:t> </a:t>
            </a:r>
            <a:r>
              <a:rPr lang="de-DE" b="1" dirty="0" err="1"/>
              <a:t>help</a:t>
            </a:r>
            <a:r>
              <a:rPr lang="de-DE" b="1" dirty="0"/>
              <a:t> in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scenario</a:t>
            </a:r>
            <a:endParaRPr lang="de-DE" b="1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b="1" dirty="0"/>
              <a:t>a mix </a:t>
            </a:r>
            <a:r>
              <a:rPr lang="de-DE" b="1" dirty="0" err="1"/>
              <a:t>of</a:t>
            </a:r>
            <a:r>
              <a:rPr lang="de-DE" b="1" dirty="0"/>
              <a:t> design </a:t>
            </a:r>
            <a:r>
              <a:rPr lang="de-DE" b="1" dirty="0" err="1"/>
              <a:t>science</a:t>
            </a:r>
            <a:r>
              <a:rPr lang="de-DE" b="1" dirty="0"/>
              <a:t> and </a:t>
            </a:r>
            <a:r>
              <a:rPr lang="de-DE" b="1" dirty="0" err="1"/>
              <a:t>empirical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 </a:t>
            </a:r>
            <a:r>
              <a:rPr lang="de-DE" dirty="0"/>
              <a:t>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b="1" dirty="0" err="1"/>
              <a:t>key</a:t>
            </a:r>
            <a:r>
              <a:rPr lang="de-DE" b="1" dirty="0"/>
              <a:t> </a:t>
            </a:r>
            <a:r>
              <a:rPr lang="de-DE" b="1" dirty="0" err="1"/>
              <a:t>points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concept</a:t>
            </a:r>
            <a:r>
              <a:rPr lang="de-DE" b="1" dirty="0"/>
              <a:t> and </a:t>
            </a:r>
            <a:r>
              <a:rPr lang="de-DE" b="1" dirty="0" err="1"/>
              <a:t>implementation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approached</a:t>
            </a:r>
            <a:r>
              <a:rPr lang="de-DE" b="1" dirty="0"/>
              <a:t> </a:t>
            </a:r>
            <a:r>
              <a:rPr lang="de-DE" b="1" dirty="0" err="1"/>
              <a:t>chatbot</a:t>
            </a:r>
            <a:r>
              <a:rPr lang="de-DE" b="1" dirty="0"/>
              <a:t>, </a:t>
            </a:r>
            <a:r>
              <a:rPr lang="de-DE" b="1" dirty="0" err="1"/>
              <a:t>including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customization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model</a:t>
            </a:r>
            <a:r>
              <a:rPr lang="de-DE" b="1" dirty="0"/>
              <a:t> </a:t>
            </a:r>
            <a:r>
              <a:rPr lang="de-DE" b="1" dirty="0" err="1"/>
              <a:t>through</a:t>
            </a:r>
            <a:r>
              <a:rPr lang="de-DE" b="1" dirty="0"/>
              <a:t> a </a:t>
            </a:r>
            <a:r>
              <a:rPr lang="de-DE" b="1" dirty="0" err="1"/>
              <a:t>modelfile</a:t>
            </a:r>
            <a:endParaRPr lang="de-DE" b="1" dirty="0"/>
          </a:p>
          <a:p>
            <a:pPr marL="228600" lvl="0" indent="-228600">
              <a:buFont typeface="+mj-lt"/>
              <a:buAutoNum type="arabicPeriod"/>
            </a:pPr>
            <a:r>
              <a:rPr lang="de-DE" b="1" dirty="0" err="1"/>
              <a:t>Finally</a:t>
            </a:r>
            <a:r>
              <a:rPr lang="de-DE" b="1" dirty="0"/>
              <a:t> </a:t>
            </a:r>
            <a:r>
              <a:rPr lang="de-DE" b="1" dirty="0" err="1"/>
              <a:t>we</a:t>
            </a:r>
            <a:r>
              <a:rPr lang="de-DE" b="1" dirty="0"/>
              <a:t> </a:t>
            </a:r>
            <a:r>
              <a:rPr lang="de-DE" b="1" dirty="0" err="1"/>
              <a:t>can</a:t>
            </a:r>
            <a:r>
              <a:rPr lang="de-DE" b="1" dirty="0"/>
              <a:t> </a:t>
            </a:r>
            <a:r>
              <a:rPr lang="de-DE" b="1" dirty="0" err="1"/>
              <a:t>conclude</a:t>
            </a:r>
            <a:r>
              <a:rPr lang="de-DE" b="1" dirty="0"/>
              <a:t> </a:t>
            </a:r>
            <a:r>
              <a:rPr lang="de-DE" b="1" dirty="0" err="1"/>
              <a:t>this</a:t>
            </a:r>
            <a:r>
              <a:rPr lang="de-DE" b="1" dirty="0"/>
              <a:t> </a:t>
            </a:r>
            <a:r>
              <a:rPr lang="de-DE" b="1" dirty="0" err="1"/>
              <a:t>thesis</a:t>
            </a:r>
            <a:r>
              <a:rPr lang="de-DE" b="1" dirty="0"/>
              <a:t> </a:t>
            </a:r>
            <a:r>
              <a:rPr lang="de-DE" b="1" dirty="0" err="1"/>
              <a:t>through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results</a:t>
            </a:r>
            <a:r>
              <a:rPr lang="de-DE" b="1" dirty="0"/>
              <a:t> </a:t>
            </a:r>
            <a:r>
              <a:rPr lang="de-DE" b="1" dirty="0" err="1"/>
              <a:t>of</a:t>
            </a:r>
            <a:r>
              <a:rPr lang="de-DE" b="1" dirty="0"/>
              <a:t> </a:t>
            </a:r>
            <a:r>
              <a:rPr lang="de-DE" b="1" dirty="0" err="1"/>
              <a:t>the</a:t>
            </a:r>
            <a:r>
              <a:rPr lang="de-DE" b="1" dirty="0"/>
              <a:t> </a:t>
            </a:r>
            <a:r>
              <a:rPr lang="de-DE" b="1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2957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With the Growing adoption of smart home technologies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common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difficulties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occur</a:t>
            </a:r>
            <a:r>
              <a:rPr lang="de-DE" dirty="0">
                <a:sym typeface="Wingdings" panose="05000000000000000000" pitchFamily="2" charset="2"/>
              </a:rPr>
              <a:t>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Imagine a </a:t>
            </a:r>
            <a:r>
              <a:rPr lang="de-DE" dirty="0" err="1"/>
              <a:t>homeowner</a:t>
            </a:r>
            <a:r>
              <a:rPr lang="de-DE" dirty="0"/>
              <a:t> – Shawn,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SH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home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 err="1"/>
              <a:t>However</a:t>
            </a:r>
            <a:r>
              <a:rPr lang="de-DE" dirty="0"/>
              <a:t>, </a:t>
            </a:r>
            <a:r>
              <a:rPr lang="de-DE" dirty="0" err="1"/>
              <a:t>despite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investments</a:t>
            </a:r>
            <a:r>
              <a:rPr lang="de-DE" dirty="0"/>
              <a:t> in SH </a:t>
            </a:r>
            <a:r>
              <a:rPr lang="de-DE" dirty="0" err="1"/>
              <a:t>devices</a:t>
            </a:r>
            <a:r>
              <a:rPr lang="de-DE" dirty="0"/>
              <a:t> Shawn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bill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high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habits</a:t>
            </a:r>
            <a:r>
              <a:rPr lang="de-DE" dirty="0"/>
              <a:t> and </a:t>
            </a:r>
            <a:r>
              <a:rPr lang="de-DE" dirty="0" err="1"/>
              <a:t>sometimes</a:t>
            </a:r>
            <a:r>
              <a:rPr lang="de-DE" dirty="0"/>
              <a:t> find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happening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pool.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u="sng" dirty="0" err="1"/>
              <a:t>Why</a:t>
            </a:r>
            <a:r>
              <a:rPr lang="de-DE" b="1" u="sng" dirty="0"/>
              <a:t> do </a:t>
            </a:r>
            <a:r>
              <a:rPr lang="de-DE" b="1" u="sng" dirty="0" err="1"/>
              <a:t>users</a:t>
            </a:r>
            <a:r>
              <a:rPr lang="de-DE" b="1" u="sng" dirty="0"/>
              <a:t> find </a:t>
            </a:r>
            <a:r>
              <a:rPr lang="de-DE" b="1" u="sng" dirty="0" err="1"/>
              <a:t>it</a:t>
            </a:r>
            <a:r>
              <a:rPr lang="de-DE" b="1" u="sng" dirty="0"/>
              <a:t> </a:t>
            </a:r>
            <a:r>
              <a:rPr lang="de-DE" b="1" u="sng" dirty="0" err="1"/>
              <a:t>challenging</a:t>
            </a:r>
            <a:r>
              <a:rPr lang="de-DE" b="1" u="sng" dirty="0"/>
              <a:t>?:</a:t>
            </a:r>
          </a:p>
          <a:p>
            <a:pPr marL="180975" indent="-180975"/>
            <a:r>
              <a:rPr lang="de-DE" b="1" dirty="0"/>
              <a:t>Time-</a:t>
            </a:r>
            <a:r>
              <a:rPr lang="de-DE" b="1" dirty="0" err="1"/>
              <a:t>consuming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automations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habits</a:t>
            </a:r>
            <a:endParaRPr lang="de-DE" dirty="0"/>
          </a:p>
          <a:p>
            <a:pPr marL="358775" lvl="1" indent="-180975"/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consumption</a:t>
            </a:r>
            <a:endParaRPr lang="de-DE" dirty="0"/>
          </a:p>
          <a:p>
            <a:pPr marL="358775" lvl="1" indent="-180975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358775" lvl="1" indent="-180975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like „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open“</a:t>
            </a:r>
          </a:p>
          <a:p>
            <a:pPr marL="180975" indent="-180975"/>
            <a:r>
              <a:rPr lang="de-DE" b="1" dirty="0" err="1"/>
              <a:t>Complexity</a:t>
            </a:r>
            <a:r>
              <a:rPr lang="de-DE" b="1" dirty="0"/>
              <a:t>/</a:t>
            </a:r>
            <a:r>
              <a:rPr lang="de-DE" b="1" dirty="0" err="1"/>
              <a:t>Intransparancy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and </a:t>
            </a:r>
            <a:r>
              <a:rPr lang="de-DE" dirty="0" err="1"/>
              <a:t>controling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and potential </a:t>
            </a:r>
            <a:r>
              <a:rPr lang="de-DE" dirty="0" err="1"/>
              <a:t>incosistencies</a:t>
            </a:r>
            <a:r>
              <a:rPr lang="de-DE" dirty="0"/>
              <a:t>/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transparency</a:t>
            </a:r>
            <a:endParaRPr lang="de-DE" dirty="0"/>
          </a:p>
          <a:p>
            <a:pPr marL="180975" indent="-180975"/>
            <a:r>
              <a:rPr lang="de-DE" b="1" dirty="0" err="1"/>
              <a:t>Missing</a:t>
            </a:r>
            <a:r>
              <a:rPr lang="de-DE" b="1" dirty="0"/>
              <a:t> Technical Expertise:</a:t>
            </a:r>
          </a:p>
          <a:p>
            <a:pPr marL="358775" lvl="1" indent="-180975"/>
            <a:r>
              <a:rPr lang="de-DE" b="0" dirty="0"/>
              <a:t>Find </a:t>
            </a:r>
            <a:r>
              <a:rPr lang="de-DE" b="0" dirty="0" err="1"/>
              <a:t>it</a:t>
            </a:r>
            <a:r>
              <a:rPr lang="de-DE" b="0" dirty="0"/>
              <a:t> </a:t>
            </a:r>
            <a:r>
              <a:rPr lang="de-DE" b="0" dirty="0" err="1"/>
              <a:t>hard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create</a:t>
            </a:r>
            <a:r>
              <a:rPr lang="de-DE" b="0" dirty="0"/>
              <a:t> (</a:t>
            </a:r>
            <a:r>
              <a:rPr lang="de-DE" b="0" dirty="0" err="1"/>
              <a:t>complex</a:t>
            </a:r>
            <a:r>
              <a:rPr lang="de-DE" b="0" dirty="0"/>
              <a:t>) </a:t>
            </a:r>
            <a:r>
              <a:rPr lang="de-DE" b="0" dirty="0" err="1"/>
              <a:t>automations</a:t>
            </a:r>
            <a:endParaRPr lang="de-DE" b="0" dirty="0"/>
          </a:p>
          <a:p>
            <a:pPr marL="357188" lvl="1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/>
              <a:t>Analyze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consumption</a:t>
            </a:r>
            <a:r>
              <a:rPr lang="de-DE" b="0" dirty="0"/>
              <a:t> </a:t>
            </a: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Need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document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temperature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/ power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consumption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E.g. connect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devices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Raspberry </a:t>
            </a:r>
            <a:r>
              <a:rPr lang="de-DE" sz="1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monitor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them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tools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answering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such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questions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a SH</a:t>
            </a:r>
            <a:endParaRPr lang="de-DE" sz="10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241603-18BA-48D0-838B-CC9E55630EA1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5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A44A4B8-294F-42FE-91D0-0C9F1850B893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604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0195F5-2B08-423E-82EE-BBC454DB6FB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9032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Intergation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Language Models </a:t>
            </a:r>
            <a:r>
              <a:rPr lang="de-DE" dirty="0" err="1"/>
              <a:t>with</a:t>
            </a:r>
            <a:r>
              <a:rPr lang="de-DE" dirty="0"/>
              <a:t> Home </a:t>
            </a:r>
            <a:r>
              <a:rPr lang="de-DE" dirty="0" err="1"/>
              <a:t>Asssistant</a:t>
            </a:r>
            <a:r>
              <a:rPr lang="de-DE" dirty="0"/>
              <a:t> (open source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)</a:t>
            </a:r>
          </a:p>
          <a:p>
            <a:r>
              <a:rPr lang="de-DE" dirty="0"/>
              <a:t>Multiple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LLMs, also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languages</a:t>
            </a:r>
            <a:r>
              <a:rPr lang="de-DE" dirty="0"/>
              <a:t>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per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endParaRPr lang="de-DE" dirty="0"/>
          </a:p>
          <a:p>
            <a:endParaRPr lang="de-DE" dirty="0"/>
          </a:p>
          <a:p>
            <a:pPr marL="0" indent="0">
              <a:buNone/>
            </a:pPr>
            <a:r>
              <a:rPr lang="de-DE" dirty="0"/>
              <a:t>This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goes</a:t>
            </a:r>
            <a:r>
              <a:rPr lang="de-DE" dirty="0"/>
              <a:t> </a:t>
            </a:r>
            <a:r>
              <a:rPr lang="de-DE" dirty="0" err="1"/>
              <a:t>beyond</a:t>
            </a:r>
            <a:r>
              <a:rPr lang="de-DE" dirty="0"/>
              <a:t> Home LLM and </a:t>
            </a:r>
            <a:r>
              <a:rPr lang="de-DE" dirty="0" err="1"/>
              <a:t>other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Exploring larger models (up to 12b)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Addressing more diverse and complex intents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Providing ready-to-use solution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Customization without fine-tuning</a:t>
            </a:r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309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  <a:p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llama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Gorilla </a:t>
            </a:r>
            <a:r>
              <a:rPr lang="de-DE" dirty="0" err="1"/>
              <a:t>uses</a:t>
            </a:r>
            <a:r>
              <a:rPr lang="de-DE" dirty="0"/>
              <a:t> a „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retriever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adapting</a:t>
            </a:r>
            <a:r>
              <a:rPr lang="de-DE" dirty="0"/>
              <a:t> real time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Use JSON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, but 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functon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764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534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9755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Evaluating Generalization Without Fine-Tuning</a:t>
            </a:r>
            <a:r>
              <a:rPr lang="en-US" dirty="0"/>
              <a:t>: A key focus of this thesis is to determine how far larger models can be pushed without the need for fine-tuning, by leveraging pre-trained capabilities and customizing them for specific use cases.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592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but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b="1" dirty="0"/>
              <a:t> a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chatbot</a:t>
            </a:r>
            <a:r>
              <a:rPr lang="de-DE" b="1" dirty="0"/>
              <a:t> </a:t>
            </a:r>
            <a:r>
              <a:rPr lang="de-DE" b="1" dirty="0" err="1"/>
              <a:t>could</a:t>
            </a:r>
            <a:r>
              <a:rPr lang="de-DE" b="1" dirty="0"/>
              <a:t> </a:t>
            </a:r>
            <a:r>
              <a:rPr lang="de-DE" b="1" dirty="0" err="1"/>
              <a:t>look</a:t>
            </a:r>
            <a:r>
              <a:rPr lang="de-DE" b="1" dirty="0"/>
              <a:t> like just </a:t>
            </a:r>
            <a:r>
              <a:rPr lang="de-DE" b="1" dirty="0" err="1"/>
              <a:t>as</a:t>
            </a:r>
            <a:r>
              <a:rPr lang="de-DE" b="1" dirty="0"/>
              <a:t> an </a:t>
            </a:r>
            <a:r>
              <a:rPr lang="de-DE" b="1" dirty="0" err="1"/>
              <a:t>inspirtation</a:t>
            </a:r>
            <a:endParaRPr lang="de-DE" b="1" dirty="0"/>
          </a:p>
          <a:p>
            <a:r>
              <a:rPr lang="de-DE" dirty="0"/>
              <a:t>Just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Intents</a:t>
            </a:r>
            <a:r>
              <a:rPr lang="de-DE" dirty="0"/>
              <a:t>, NLU, Knowledge Bases</a:t>
            </a:r>
          </a:p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intents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KBs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975A88-4DAD-480E-8612-95153A01145A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741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Interviewed 4 experts from different domains. </a:t>
            </a:r>
          </a:p>
          <a:p>
            <a:pPr marL="180975" indent="-180975"/>
            <a:r>
              <a:rPr lang="en-US" b="0" dirty="0"/>
              <a:t>Product designer and a developer from BSH</a:t>
            </a:r>
          </a:p>
          <a:p>
            <a:pPr marL="180975" indent="-180975"/>
            <a:r>
              <a:rPr lang="en-US" b="0" dirty="0"/>
              <a:t>Researcher with knowledge in Language Models</a:t>
            </a:r>
          </a:p>
          <a:p>
            <a:pPr marL="180975" indent="-180975"/>
            <a:r>
              <a:rPr lang="en-US" b="0" dirty="0"/>
              <a:t>Team Lead of </a:t>
            </a:r>
            <a:r>
              <a:rPr lang="en-US" b="0" dirty="0" err="1"/>
              <a:t>AskBosch</a:t>
            </a:r>
            <a:endParaRPr lang="en-US" b="0" dirty="0"/>
          </a:p>
          <a:p>
            <a:pPr marL="0" indent="0">
              <a:buNone/>
            </a:pPr>
            <a:endParaRPr lang="en-US" b="1" dirty="0"/>
          </a:p>
          <a:p>
            <a:r>
              <a:rPr lang="en-US" b="1" dirty="0"/>
              <a:t>Proposed Intents:</a:t>
            </a:r>
          </a:p>
          <a:p>
            <a:r>
              <a:rPr lang="en-US" dirty="0"/>
              <a:t>Overall the users found the proposed intents interesting but also had additional ideas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For example User-specific recommendations based on behavior or charging the electric car at the time with the cheapest electricity cost</a:t>
            </a:r>
          </a:p>
          <a:p>
            <a:r>
              <a:rPr lang="en-US" b="1" dirty="0"/>
              <a:t>Tools and Technologies: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Consideration of LLM vs. NER for capabilities and resource constraints.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for frameworks like Microsoft Bot Framework, </a:t>
            </a:r>
            <a:r>
              <a:rPr lang="en-US" dirty="0" err="1"/>
              <a:t>Dialogflow</a:t>
            </a:r>
            <a:r>
              <a:rPr lang="en-US" dirty="0"/>
              <a:t>, and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Choice depends on chosen architecture: classical client server?</a:t>
            </a:r>
          </a:p>
          <a:p>
            <a:r>
              <a:rPr lang="en-US" b="1" dirty="0"/>
              <a:t>Data Organization: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of predefined configurations mapping intents to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Gathering diverse user inputs for training models and performance evaluation.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Leveraging logs from smart home devices and user behavior data.</a:t>
            </a:r>
          </a:p>
          <a:p>
            <a:r>
              <a:rPr lang="en-US" b="1" dirty="0"/>
              <a:t>Evaluation</a:t>
            </a:r>
          </a:p>
          <a:p>
            <a:r>
              <a:rPr lang="en-US" b="0" dirty="0"/>
              <a:t>(Getting example inputs for the setting we approach)</a:t>
            </a:r>
          </a:p>
          <a:p>
            <a:r>
              <a:rPr lang="en-US" dirty="0"/>
              <a:t>We discussed with users the criteria and metrics that would be most meaningful for assessing the chatbot’s performance</a:t>
            </a:r>
          </a:p>
          <a:p>
            <a:pPr lvl="1"/>
            <a:r>
              <a:rPr lang="en-US" b="0" dirty="0"/>
              <a:t>Searching for a suitable metric, e.g., F1 score and also do a user evaluation</a:t>
            </a:r>
          </a:p>
          <a:p>
            <a:r>
              <a:rPr lang="en-US" b="1" dirty="0"/>
              <a:t>Challenges and Pitfalls: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Complexity in creating sophisticated automations.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Addressing data privacy and trust issues (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pointed out issues such as privacy concerns, integration difficulties, and the learning curve associated with new technology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sufficient computational resources and managing development costs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1645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Where does the data come from? </a:t>
            </a:r>
            <a:r>
              <a:rPr lang="en-US" dirty="0">
                <a:sym typeface="Wingdings" panose="05000000000000000000" pitchFamily="2" charset="2"/>
              </a:rPr>
              <a:t> app internal data model</a:t>
            </a:r>
            <a:endParaRPr lang="en-US" dirty="0"/>
          </a:p>
          <a:p>
            <a:r>
              <a:rPr lang="en-US" dirty="0"/>
              <a:t>Smart Plug </a:t>
            </a:r>
          </a:p>
          <a:p>
            <a:pPr lvl="1"/>
            <a:r>
              <a:rPr lang="en-US" dirty="0" err="1"/>
              <a:t>powerConsumption</a:t>
            </a:r>
            <a:r>
              <a:rPr lang="en-US" dirty="0"/>
              <a:t>: Current power usage in watts </a:t>
            </a:r>
          </a:p>
          <a:p>
            <a:pPr lvl="1"/>
            <a:r>
              <a:rPr lang="en-US" dirty="0" err="1"/>
              <a:t>energyConsumption</a:t>
            </a:r>
            <a:r>
              <a:rPr lang="en-US" dirty="0"/>
              <a:t>: Total energy consumed over time in kilowatt-hours </a:t>
            </a:r>
          </a:p>
          <a:p>
            <a:pPr lvl="1"/>
            <a:r>
              <a:rPr lang="en-US" dirty="0" err="1"/>
              <a:t>switchState</a:t>
            </a:r>
            <a:r>
              <a:rPr lang="en-US" dirty="0"/>
              <a:t>: Whether the device is turned ON or OFF </a:t>
            </a:r>
          </a:p>
          <a:p>
            <a:pPr lvl="0"/>
            <a:r>
              <a:rPr lang="en-US" dirty="0"/>
              <a:t>Thermostat </a:t>
            </a:r>
          </a:p>
          <a:p>
            <a:pPr lvl="1"/>
            <a:r>
              <a:rPr lang="en-US" dirty="0" err="1"/>
              <a:t>valvePosition</a:t>
            </a:r>
            <a:r>
              <a:rPr lang="en-US" dirty="0"/>
              <a:t>: Position of the radiator valve </a:t>
            </a:r>
          </a:p>
          <a:p>
            <a:pPr lvl="1"/>
            <a:r>
              <a:rPr lang="en-US" dirty="0" err="1"/>
              <a:t>childLock</a:t>
            </a:r>
            <a:r>
              <a:rPr lang="en-US" dirty="0"/>
              <a:t>: Whether the child lock is ON or OFF </a:t>
            </a:r>
          </a:p>
          <a:p>
            <a:pPr lvl="1"/>
            <a:r>
              <a:rPr lang="en-US" dirty="0"/>
              <a:t>temperature: Current temperature measured by the thermostat in Celsius </a:t>
            </a:r>
          </a:p>
          <a:p>
            <a:pPr lvl="0"/>
            <a:r>
              <a:rPr lang="en-US" dirty="0"/>
              <a:t>Room Climate Control This is not a real device. It is virtually managing all thermostats in one room to achieve a desired temperature. </a:t>
            </a:r>
          </a:p>
          <a:p>
            <a:pPr lvl="1"/>
            <a:r>
              <a:rPr lang="en-US" dirty="0" err="1"/>
              <a:t>ventilationMode</a:t>
            </a:r>
            <a:r>
              <a:rPr lang="en-US" dirty="0"/>
              <a:t>: Whether ventilation mode is active. </a:t>
            </a:r>
          </a:p>
          <a:p>
            <a:pPr lvl="1"/>
            <a:r>
              <a:rPr lang="en-US" dirty="0" err="1"/>
              <a:t>boostMode</a:t>
            </a:r>
            <a:r>
              <a:rPr lang="en-US" dirty="0"/>
              <a:t>: Whether boost mode is active. This mode is used to increase the heat output for a short time </a:t>
            </a:r>
          </a:p>
          <a:p>
            <a:pPr lvl="1"/>
            <a:r>
              <a:rPr lang="en-US" dirty="0" err="1"/>
              <a:t>operationMode</a:t>
            </a:r>
            <a:r>
              <a:rPr lang="en-US" dirty="0"/>
              <a:t>: Current operation mode (automatic or manual) </a:t>
            </a:r>
          </a:p>
          <a:p>
            <a:pPr lvl="1"/>
            <a:r>
              <a:rPr lang="en-US" dirty="0" err="1"/>
              <a:t>setpointTemperature</a:t>
            </a:r>
            <a:r>
              <a:rPr lang="en-US" dirty="0"/>
              <a:t>: Desired temperature set by the user in Celsius </a:t>
            </a:r>
          </a:p>
          <a:p>
            <a:pPr lvl="1"/>
            <a:r>
              <a:rPr lang="en-US" dirty="0" err="1"/>
              <a:t>currentTemperature</a:t>
            </a:r>
            <a:r>
              <a:rPr lang="en-US" dirty="0"/>
              <a:t>: Actual room temperature in Celsius </a:t>
            </a:r>
          </a:p>
          <a:p>
            <a:pPr lvl="0"/>
            <a:r>
              <a:rPr lang="en-US" dirty="0"/>
              <a:t>Door Window Contact </a:t>
            </a:r>
          </a:p>
          <a:p>
            <a:pPr lvl="1"/>
            <a:r>
              <a:rPr lang="en-US" dirty="0" err="1"/>
              <a:t>contactState</a:t>
            </a:r>
            <a:r>
              <a:rPr lang="en-US" dirty="0"/>
              <a:t>: Whether the window or door is OPEN or CLOSED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0760055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en-US" dirty="0"/>
              <a:t>To address these interests of Shawn and the challenges mentioned:</a:t>
            </a:r>
          </a:p>
          <a:p>
            <a:pPr marL="358775" lvl="1" indent="-180975"/>
            <a:r>
              <a:rPr lang="en-US" dirty="0"/>
              <a:t>This thesis explores development of a chatbot in the Bosch Smart Home ecosystem</a:t>
            </a:r>
          </a:p>
          <a:p>
            <a:pPr marL="358775" lvl="1" indent="-180975"/>
            <a:r>
              <a:rPr lang="en-US" dirty="0"/>
              <a:t>Aiming to enhance explainability and user interaction</a:t>
            </a:r>
          </a:p>
          <a:p>
            <a:pPr marL="358775" lvl="1" indent="-180975"/>
            <a:r>
              <a:rPr lang="en-US" dirty="0"/>
              <a:t>Automating and speed up the interests of users like Shawn</a:t>
            </a:r>
          </a:p>
          <a:p>
            <a:pPr marL="358775" lvl="1" indent="-180975"/>
            <a:r>
              <a:rPr lang="en-US" dirty="0"/>
              <a:t>A chatbot can potentially assist users in understanding their smart home setup, </a:t>
            </a:r>
            <a:r>
              <a:rPr lang="en-US" b="0" dirty="0"/>
              <a:t>providing clear explanations for device actions, and offering guidance on optimizing system performance</a:t>
            </a:r>
            <a:r>
              <a:rPr lang="en-US" b="1" dirty="0"/>
              <a:t>.</a:t>
            </a:r>
            <a:endParaRPr lang="de-DE" b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9095D5-6D18-47EA-BDB5-2371C4B80FB8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966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EB82B9E-CFB2-47EE-9FB2-25DEFC9726B4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895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CF2C1-C5EE-4339-8F59-BE0D1EDB09D4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654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01769C-EEF5-4232-82AD-7BEBFEEC4DC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451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Positive (TP): Cases where the model’s output has high semantic similarity (above a defined threshold) and the generated JSON is correct. </a:t>
            </a:r>
          </a:p>
          <a:p>
            <a:r>
              <a:rPr lang="en-US" dirty="0"/>
              <a:t>False Positive (FP): Cases where the model’s output has high semantic similarity but the generated JSON is incorrect. </a:t>
            </a:r>
          </a:p>
          <a:p>
            <a:r>
              <a:rPr lang="en-US" dirty="0"/>
              <a:t>True Negative (TN): Cases where the model’s output has low semantic similarity and the generated JSON is incorrect. </a:t>
            </a:r>
          </a:p>
          <a:p>
            <a:r>
              <a:rPr lang="en-US" dirty="0"/>
              <a:t>False Negative (FN): Cases where the model’s output has low semantic similarity but the generated JSON is correct.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these definitions, we calculate precision, recall, and F1 score as follows: </a:t>
            </a:r>
          </a:p>
          <a:p>
            <a:pPr marL="180975" indent="-180975"/>
            <a:r>
              <a:rPr lang="en-US" dirty="0"/>
              <a:t>Precision: Of all the outputs the model that have a high semantic similarity, how many were actually positive cases (generated JSON is also correct). </a:t>
            </a:r>
          </a:p>
          <a:p>
            <a:pPr marL="180975" indent="-180975"/>
            <a:r>
              <a:rPr lang="en-US" dirty="0"/>
              <a:t>Recall: Of all the actual positive cases (generated JSON is correct), how many did the model correctly identify as positive (semantic similarity is also high). </a:t>
            </a:r>
          </a:p>
          <a:p>
            <a:pPr marL="180975" indent="-180975"/>
            <a:r>
              <a:rPr lang="en-US" dirty="0"/>
              <a:t>F1Score: The harmonic mean of precision and recall, providing a single measure of performance.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2509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99824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0624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64799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Learning </a:t>
            </a:r>
            <a:r>
              <a:rPr lang="de-DE" dirty="0" err="1"/>
              <a:t>effects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occur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when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task</a:t>
            </a:r>
            <a:r>
              <a:rPr lang="de-DE" dirty="0"/>
              <a:t> </a:t>
            </a:r>
            <a:r>
              <a:rPr lang="de-DE" dirty="0" err="1"/>
              <a:t>order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randomized</a:t>
            </a: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4809548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4713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8000299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idea</a:t>
            </a:r>
            <a:r>
              <a:rPr lang="de-DE" dirty="0"/>
              <a:t>?</a:t>
            </a:r>
          </a:p>
          <a:p>
            <a:pPr marL="0" indent="0">
              <a:buNone/>
            </a:pPr>
            <a:r>
              <a:rPr lang="de-DE" dirty="0"/>
              <a:t>The </a:t>
            </a:r>
            <a:r>
              <a:rPr lang="de-DE" dirty="0" err="1"/>
              <a:t>overaching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: </a:t>
            </a:r>
            <a:r>
              <a:rPr lang="de-DE" dirty="0" err="1"/>
              <a:t>Develop</a:t>
            </a:r>
            <a:r>
              <a:rPr lang="de-DE" dirty="0"/>
              <a:t> and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 </a:t>
            </a:r>
            <a:r>
              <a:rPr lang="de-DE" dirty="0" err="1"/>
              <a:t>chatbot</a:t>
            </a:r>
            <a:endParaRPr lang="de-DE" dirty="0"/>
          </a:p>
          <a:p>
            <a:pPr marL="358775" lvl="1" indent="-180975"/>
            <a:r>
              <a:rPr lang="de-DE" dirty="0"/>
              <a:t>With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 and open source</a:t>
            </a:r>
          </a:p>
          <a:p>
            <a:pPr marL="0" lvl="0" indent="0">
              <a:buNone/>
            </a:pPr>
            <a:endParaRPr lang="de-DE" dirty="0"/>
          </a:p>
          <a:p>
            <a:pPr marL="0" lvl="0" indent="0">
              <a:buNone/>
            </a:pPr>
            <a:r>
              <a:rPr lang="de-DE" dirty="0" err="1"/>
              <a:t>Scientfical</a:t>
            </a:r>
            <a:r>
              <a:rPr lang="de-DE" dirty="0"/>
              <a:t> </a:t>
            </a:r>
            <a:r>
              <a:rPr lang="de-DE" dirty="0" err="1"/>
              <a:t>objective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answer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 </a:t>
            </a:r>
            <a:r>
              <a:rPr lang="de-DE" dirty="0" err="1"/>
              <a:t>quesitons</a:t>
            </a:r>
            <a:r>
              <a:rPr lang="de-DE" dirty="0"/>
              <a:t>…</a:t>
            </a:r>
          </a:p>
          <a:p>
            <a:pPr marL="0" lvl="0" indent="0">
              <a:buNone/>
            </a:pPr>
            <a:r>
              <a:rPr lang="de-DE" dirty="0" err="1"/>
              <a:t>Engineerical</a:t>
            </a:r>
            <a:r>
              <a:rPr lang="de-DE" dirty="0"/>
              <a:t> </a:t>
            </a:r>
            <a:r>
              <a:rPr lang="de-DE" dirty="0" err="1"/>
              <a:t>objectives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following</a:t>
            </a:r>
            <a:r>
              <a:rPr lang="de-DE" dirty="0"/>
              <a:t>…</a:t>
            </a:r>
          </a:p>
          <a:p>
            <a:pPr marL="0" lvl="0" indent="0">
              <a:buNone/>
            </a:pPr>
            <a:endParaRPr lang="de-DE" dirty="0"/>
          </a:p>
          <a:p>
            <a:pPr marL="180975" lvl="0" indent="-180975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D2F64E-A93B-4337-86B0-652C20FBFE42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9509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5388533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r>
              <a:rPr lang="en-US" b="1" dirty="0"/>
              <a:t>User Interaction and Acceptance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Investigate the impact of visual elements and voice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larger-scale user studies with diverse participants.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Trust/Security?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1258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ED95A-C92A-4353-A57F-ED51D6BF672A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0823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Literature</a:t>
            </a:r>
            <a:r>
              <a:rPr lang="de-DE" b="1" dirty="0"/>
              <a:t> &amp; </a:t>
            </a:r>
            <a:r>
              <a:rPr lang="de-DE" b="1" dirty="0" err="1"/>
              <a:t>tool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:</a:t>
            </a:r>
          </a:p>
          <a:p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and </a:t>
            </a:r>
            <a:r>
              <a:rPr lang="de-DE" dirty="0" err="1"/>
              <a:t>architecture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Iterations</a:t>
            </a:r>
            <a:r>
              <a:rPr lang="de-DE" b="1" dirty="0"/>
              <a:t>:</a:t>
            </a:r>
          </a:p>
          <a:p>
            <a:pPr lvl="0"/>
            <a:r>
              <a:rPr lang="de-DE" dirty="0"/>
              <a:t>2 </a:t>
            </a:r>
            <a:r>
              <a:rPr lang="de-DE" dirty="0" err="1"/>
              <a:t>months</a:t>
            </a:r>
            <a:endParaRPr lang="de-DE" dirty="0"/>
          </a:p>
          <a:p>
            <a:pPr lvl="0"/>
            <a:r>
              <a:rPr lang="de-DE" dirty="0"/>
              <a:t>Plan -&gt; Implement -&gt; </a:t>
            </a:r>
            <a:r>
              <a:rPr lang="de-DE" dirty="0" err="1"/>
              <a:t>evaluate</a:t>
            </a:r>
            <a:endParaRPr lang="de-DE" dirty="0"/>
          </a:p>
          <a:p>
            <a:pPr lvl="0"/>
            <a:r>
              <a:rPr lang="de-DE" dirty="0"/>
              <a:t>Implement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duration</a:t>
            </a:r>
            <a:endParaRPr lang="de-DE" dirty="0"/>
          </a:p>
          <a:p>
            <a:pPr lvl="0"/>
            <a:r>
              <a:rPr lang="de-DE" dirty="0"/>
              <a:t>Iteration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estimated</a:t>
            </a:r>
            <a:endParaRPr lang="de-DE" dirty="0"/>
          </a:p>
          <a:p>
            <a:pPr lvl="0"/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in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lvl="0" indent="0">
              <a:buNone/>
            </a:pPr>
            <a:r>
              <a:rPr lang="de-DE" b="1" dirty="0" err="1"/>
              <a:t>Documentation</a:t>
            </a:r>
            <a:r>
              <a:rPr lang="de-DE" b="1" dirty="0"/>
              <a:t> in parallel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write</a:t>
            </a:r>
            <a:r>
              <a:rPr lang="de-DE" b="1" dirty="0"/>
              <a:t> a draft</a:t>
            </a:r>
          </a:p>
          <a:p>
            <a:pPr marL="180975" lvl="0" indent="-180975"/>
            <a:r>
              <a:rPr lang="de-DE" dirty="0" err="1"/>
              <a:t>Refined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</a:t>
            </a:r>
          </a:p>
          <a:p>
            <a:pPr marL="358775" lvl="2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F25D99-95D6-42BF-8BFA-CDBFDAB87597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62136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9345F7-5FC9-47B3-B2DA-E65E73AA8A23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43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design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and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approached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modelfile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549254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 err="1"/>
              <a:t>Advancements</a:t>
            </a:r>
            <a:r>
              <a:rPr lang="de-DE" b="1" dirty="0"/>
              <a:t> in LLM </a:t>
            </a:r>
            <a:r>
              <a:rPr lang="de-DE" b="1" dirty="0" err="1"/>
              <a:t>Function</a:t>
            </a:r>
            <a:r>
              <a:rPr lang="de-DE" b="1" dirty="0"/>
              <a:t> Calling</a:t>
            </a:r>
            <a:endParaRPr lang="de-DE" b="1" i="0" dirty="0"/>
          </a:p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  <a:p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all </a:t>
            </a:r>
            <a:r>
              <a:rPr lang="de-DE" dirty="0" err="1"/>
              <a:t>works</a:t>
            </a:r>
            <a:r>
              <a:rPr lang="de-DE" dirty="0"/>
              <a:t> I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presentted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,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llama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Gorilla </a:t>
            </a:r>
            <a:r>
              <a:rPr lang="de-DE" dirty="0" err="1"/>
              <a:t>uses</a:t>
            </a:r>
            <a:r>
              <a:rPr lang="de-DE" dirty="0"/>
              <a:t> a „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retriever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adapting</a:t>
            </a:r>
            <a:r>
              <a:rPr lang="de-DE" dirty="0"/>
              <a:t> real time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Use JSON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, but 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functon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b="0" i="0" dirty="0"/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endParaRPr lang="de-DE" b="0" i="0" dirty="0"/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i="0" dirty="0"/>
              <a:t>Evaluation Methods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de-DE" b="0" i="0" dirty="0" err="1"/>
              <a:t>There</a:t>
            </a:r>
            <a:r>
              <a:rPr lang="de-DE" b="0" i="0" dirty="0"/>
              <a:t> </a:t>
            </a:r>
            <a:r>
              <a:rPr lang="de-DE" b="0" i="0" dirty="0" err="1"/>
              <a:t>are</a:t>
            </a:r>
            <a:r>
              <a:rPr lang="de-DE" b="0" i="0" dirty="0"/>
              <a:t> </a:t>
            </a:r>
            <a:r>
              <a:rPr lang="de-DE" b="0" i="0" dirty="0" err="1"/>
              <a:t>various</a:t>
            </a:r>
            <a:r>
              <a:rPr lang="de-DE" b="0" i="0" dirty="0"/>
              <a:t> </a:t>
            </a:r>
            <a:r>
              <a:rPr lang="de-DE" b="0" i="0" dirty="0" err="1"/>
              <a:t>articles</a:t>
            </a:r>
            <a:r>
              <a:rPr lang="de-DE" b="0" i="0" dirty="0"/>
              <a:t> </a:t>
            </a:r>
            <a:r>
              <a:rPr lang="de-DE" b="0" i="0" dirty="0" err="1"/>
              <a:t>that</a:t>
            </a:r>
            <a:r>
              <a:rPr lang="de-DE" b="0" i="0" dirty="0"/>
              <a:t> </a:t>
            </a:r>
            <a:r>
              <a:rPr lang="de-DE" b="0" i="0" dirty="0" err="1"/>
              <a:t>can</a:t>
            </a:r>
            <a:r>
              <a:rPr lang="de-DE" b="0" i="0" dirty="0"/>
              <a:t> </a:t>
            </a:r>
            <a:r>
              <a:rPr lang="de-DE" b="0" i="0" dirty="0" err="1"/>
              <a:t>be</a:t>
            </a:r>
            <a:r>
              <a:rPr lang="de-DE" b="0" i="0" dirty="0"/>
              <a:t> </a:t>
            </a:r>
            <a:r>
              <a:rPr lang="de-DE" b="0" i="0" dirty="0" err="1"/>
              <a:t>found</a:t>
            </a:r>
            <a:r>
              <a:rPr lang="de-DE" b="0" i="0" dirty="0"/>
              <a:t> in </a:t>
            </a:r>
            <a:r>
              <a:rPr lang="de-DE" b="0" i="0" dirty="0" err="1"/>
              <a:t>the</a:t>
            </a:r>
            <a:r>
              <a:rPr lang="de-DE" b="0" i="0" dirty="0"/>
              <a:t> </a:t>
            </a:r>
            <a:r>
              <a:rPr lang="de-DE" b="0" i="0" dirty="0" err="1"/>
              <a:t>internet</a:t>
            </a:r>
            <a:r>
              <a:rPr lang="de-DE" b="0" i="0" dirty="0"/>
              <a:t> </a:t>
            </a:r>
            <a:r>
              <a:rPr lang="de-DE" b="0" i="0" dirty="0" err="1"/>
              <a:t>discussing</a:t>
            </a:r>
            <a:r>
              <a:rPr lang="de-DE" b="0" i="0" dirty="0"/>
              <a:t> </a:t>
            </a:r>
            <a:r>
              <a:rPr lang="de-DE" b="0" i="0" dirty="0" err="1"/>
              <a:t>common</a:t>
            </a:r>
            <a:r>
              <a:rPr lang="de-DE" b="0" i="0" dirty="0"/>
              <a:t> </a:t>
            </a:r>
            <a:r>
              <a:rPr lang="de-DE" b="0" i="0" dirty="0" err="1"/>
              <a:t>evaluation</a:t>
            </a:r>
            <a:r>
              <a:rPr lang="de-DE" b="0" i="0" dirty="0"/>
              <a:t> </a:t>
            </a:r>
            <a:r>
              <a:rPr lang="de-DE" b="0" i="0" dirty="0" err="1"/>
              <a:t>metrics</a:t>
            </a:r>
            <a:r>
              <a:rPr lang="de-DE" b="0" i="0" dirty="0"/>
              <a:t> </a:t>
            </a:r>
            <a:r>
              <a:rPr lang="de-DE" b="0" i="0" dirty="0" err="1"/>
              <a:t>for</a:t>
            </a:r>
            <a:r>
              <a:rPr lang="de-DE" b="0" i="0" dirty="0"/>
              <a:t> </a:t>
            </a:r>
            <a:r>
              <a:rPr lang="de-DE" b="0" i="0" dirty="0" err="1"/>
              <a:t>language</a:t>
            </a:r>
            <a:r>
              <a:rPr lang="de-DE" b="0" i="0" dirty="0"/>
              <a:t> </a:t>
            </a:r>
            <a:r>
              <a:rPr lang="de-DE" b="0" i="0" dirty="0" err="1"/>
              <a:t>models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de-DE" b="0" i="0" dirty="0"/>
              <a:t>In </a:t>
            </a:r>
            <a:r>
              <a:rPr lang="de-DE" b="0" i="0" dirty="0" err="1"/>
              <a:t>this</a:t>
            </a:r>
            <a:r>
              <a:rPr lang="de-DE" b="0" i="0" dirty="0"/>
              <a:t> </a:t>
            </a:r>
            <a:r>
              <a:rPr lang="de-DE" b="0" i="0" dirty="0" err="1"/>
              <a:t>thesis</a:t>
            </a:r>
            <a:r>
              <a:rPr lang="de-DE" b="0" i="0" dirty="0"/>
              <a:t> such </a:t>
            </a:r>
            <a:r>
              <a:rPr lang="de-DE" b="0" i="0" dirty="0" err="1"/>
              <a:t>metrics</a:t>
            </a:r>
            <a:r>
              <a:rPr lang="de-DE" b="0" i="0" dirty="0"/>
              <a:t> </a:t>
            </a:r>
            <a:r>
              <a:rPr lang="de-DE" b="0" i="0" dirty="0" err="1"/>
              <a:t>alone</a:t>
            </a:r>
            <a:r>
              <a:rPr lang="de-DE" b="0" i="0" dirty="0"/>
              <a:t> </a:t>
            </a:r>
            <a:r>
              <a:rPr lang="de-DE" b="0" i="0" dirty="0" err="1"/>
              <a:t>are</a:t>
            </a:r>
            <a:r>
              <a:rPr lang="de-DE" b="0" i="0" dirty="0"/>
              <a:t> not </a:t>
            </a:r>
            <a:r>
              <a:rPr lang="de-DE" b="0" i="0" dirty="0" err="1"/>
              <a:t>enough</a:t>
            </a:r>
            <a:r>
              <a:rPr lang="de-DE" b="0" i="0" dirty="0"/>
              <a:t> </a:t>
            </a:r>
            <a:r>
              <a:rPr lang="de-DE" b="0" i="0" dirty="0" err="1"/>
              <a:t>since</a:t>
            </a:r>
            <a:r>
              <a:rPr lang="de-DE" b="0" i="0" dirty="0"/>
              <a:t> </a:t>
            </a:r>
            <a:r>
              <a:rPr lang="de-DE" b="0" i="0" dirty="0" err="1"/>
              <a:t>we</a:t>
            </a:r>
            <a:r>
              <a:rPr lang="de-DE" b="0" i="0" dirty="0"/>
              <a:t> also </a:t>
            </a:r>
            <a:r>
              <a:rPr lang="de-DE" b="0" i="0" dirty="0" err="1"/>
              <a:t>want</a:t>
            </a:r>
            <a:r>
              <a:rPr lang="de-DE" b="0" i="0" dirty="0"/>
              <a:t> </a:t>
            </a:r>
            <a:r>
              <a:rPr lang="de-DE" b="0" i="0" dirty="0" err="1"/>
              <a:t>to</a:t>
            </a:r>
            <a:r>
              <a:rPr lang="de-DE" b="0" i="0" dirty="0"/>
              <a:t> </a:t>
            </a:r>
            <a:r>
              <a:rPr lang="de-DE" b="0" i="0" dirty="0" err="1"/>
              <a:t>trigger</a:t>
            </a:r>
            <a:r>
              <a:rPr lang="de-DE" b="0" i="0" dirty="0"/>
              <a:t> </a:t>
            </a:r>
            <a:r>
              <a:rPr lang="de-DE" b="0" i="0" dirty="0" err="1"/>
              <a:t>actions</a:t>
            </a:r>
            <a:r>
              <a:rPr lang="de-DE" b="0" i="0" dirty="0"/>
              <a:t> like </a:t>
            </a:r>
            <a:r>
              <a:rPr lang="de-DE" b="0" i="0" dirty="0" err="1"/>
              <a:t>controlling</a:t>
            </a:r>
            <a:r>
              <a:rPr lang="de-DE" b="0" i="0" dirty="0"/>
              <a:t> </a:t>
            </a:r>
            <a:r>
              <a:rPr lang="de-DE" b="0" i="0" dirty="0" err="1"/>
              <a:t>devices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r>
              <a:rPr lang="de-DE" b="1" i="0" dirty="0" err="1"/>
              <a:t>One</a:t>
            </a:r>
            <a:r>
              <a:rPr lang="de-DE" b="1" i="0" dirty="0"/>
              <a:t> </a:t>
            </a:r>
            <a:r>
              <a:rPr lang="de-DE" b="1" i="0" dirty="0" err="1"/>
              <a:t>interesting</a:t>
            </a:r>
            <a:r>
              <a:rPr lang="de-DE" b="1" i="0" dirty="0"/>
              <a:t> </a:t>
            </a:r>
            <a:r>
              <a:rPr lang="de-DE" b="1" i="0" dirty="0" err="1"/>
              <a:t>work</a:t>
            </a:r>
            <a:r>
              <a:rPr lang="de-DE" b="1" i="0" dirty="0"/>
              <a:t> </a:t>
            </a:r>
            <a:r>
              <a:rPr lang="de-DE" b="1" i="0" dirty="0" err="1"/>
              <a:t>is</a:t>
            </a:r>
            <a:r>
              <a:rPr lang="de-DE" b="1" i="0" dirty="0"/>
              <a:t> </a:t>
            </a:r>
            <a:r>
              <a:rPr lang="de-DE" b="1" i="0" dirty="0" err="1"/>
              <a:t>the</a:t>
            </a:r>
            <a:r>
              <a:rPr lang="de-DE" b="1" i="0" dirty="0"/>
              <a:t> BFCL (also </a:t>
            </a:r>
            <a:r>
              <a:rPr lang="de-DE" b="1" i="0" dirty="0" err="1"/>
              <a:t>fits</a:t>
            </a:r>
            <a:r>
              <a:rPr lang="de-DE" b="1" i="0" dirty="0"/>
              <a:t> </a:t>
            </a:r>
            <a:r>
              <a:rPr lang="de-DE" b="1" i="0" dirty="0" err="1"/>
              <a:t>into</a:t>
            </a:r>
            <a:r>
              <a:rPr lang="de-DE" b="1" i="0" dirty="0"/>
              <a:t> </a:t>
            </a:r>
            <a:r>
              <a:rPr lang="de-DE" b="1" i="0" dirty="0" err="1"/>
              <a:t>advancement</a:t>
            </a:r>
            <a:r>
              <a:rPr lang="de-DE" b="1" i="0" dirty="0"/>
              <a:t> in LLM </a:t>
            </a:r>
            <a:r>
              <a:rPr lang="de-DE" b="1" i="0" dirty="0" err="1"/>
              <a:t>function</a:t>
            </a:r>
            <a:r>
              <a:rPr lang="de-DE" b="1" i="0" dirty="0"/>
              <a:t> </a:t>
            </a:r>
            <a:r>
              <a:rPr lang="de-DE" b="1" i="0" dirty="0" err="1"/>
              <a:t>calling</a:t>
            </a:r>
            <a:r>
              <a:rPr lang="de-DE" b="1" i="0" dirty="0"/>
              <a:t>)</a:t>
            </a:r>
          </a:p>
          <a:p>
            <a:pPr lvl="1"/>
            <a:r>
              <a:rPr lang="en-US" dirty="0"/>
              <a:t>Comprehensive benchmark for function calling capabilities </a:t>
            </a:r>
          </a:p>
          <a:p>
            <a:pPr lvl="1"/>
            <a:r>
              <a:rPr lang="en-US" dirty="0"/>
              <a:t>Evaluates models on various function calling scenarios</a:t>
            </a:r>
          </a:p>
          <a:p>
            <a:pPr marL="358775" marR="0" lvl="1" indent="-17780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dirty="0"/>
              <a:t>Compares proprietary and open-source models </a:t>
            </a:r>
          </a:p>
          <a:p>
            <a:pPr lvl="1"/>
            <a:r>
              <a:rPr lang="en-US" dirty="0"/>
              <a:t>Uses AST Evaluation for structural correctness</a:t>
            </a:r>
          </a:p>
          <a:p>
            <a:pPr lvl="2"/>
            <a:r>
              <a:rPr lang="en-US" dirty="0"/>
              <a:t>Starting with checking the function name, parameters, detecting hallucinated parameters,... </a:t>
            </a:r>
          </a:p>
          <a:p>
            <a:pPr lvl="2"/>
            <a:r>
              <a:rPr lang="en-US" dirty="0"/>
              <a:t>The evaluation of this thesis has a similar part to this</a:t>
            </a:r>
          </a:p>
          <a:p>
            <a:pPr lvl="1"/>
            <a:r>
              <a:rPr lang="en-US" dirty="0"/>
              <a:t>Employs Executable Function Evaluation for practical performance </a:t>
            </a:r>
          </a:p>
          <a:p>
            <a:pPr lvl="2"/>
            <a:r>
              <a:rPr lang="en-US" dirty="0"/>
              <a:t>Checks Actual execution of functions</a:t>
            </a:r>
          </a:p>
          <a:p>
            <a:pPr marL="180975" lvl="1" indent="0">
              <a:buNone/>
            </a:pPr>
            <a:endParaRPr lang="en-US" dirty="0"/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b="1" dirty="0" err="1"/>
              <a:t>Similar</a:t>
            </a:r>
            <a:r>
              <a:rPr lang="de-DE" b="1" dirty="0"/>
              <a:t> Chatbots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Smart Home Chatbots: 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Many </a:t>
            </a:r>
            <a:r>
              <a:rPr lang="de-DE" b="0" i="0" dirty="0" err="1"/>
              <a:t>chatbots</a:t>
            </a:r>
            <a:r>
              <a:rPr lang="de-DE" b="0" i="0" dirty="0"/>
              <a:t> </a:t>
            </a:r>
            <a:r>
              <a:rPr lang="de-DE" b="0" i="0" dirty="0" err="1"/>
              <a:t>for</a:t>
            </a:r>
            <a:r>
              <a:rPr lang="de-DE" b="0" i="0" dirty="0"/>
              <a:t> </a:t>
            </a:r>
            <a:r>
              <a:rPr lang="de-DE" b="0" i="0" dirty="0" err="1"/>
              <a:t>complex</a:t>
            </a:r>
            <a:r>
              <a:rPr lang="de-DE" b="0" i="0" dirty="0"/>
              <a:t> </a:t>
            </a:r>
            <a:r>
              <a:rPr lang="de-DE" b="0" i="0" dirty="0" err="1"/>
              <a:t>use</a:t>
            </a:r>
            <a:r>
              <a:rPr lang="de-DE" b="0" i="0" dirty="0"/>
              <a:t> </a:t>
            </a:r>
            <a:r>
              <a:rPr lang="de-DE" b="0" i="0" dirty="0" err="1"/>
              <a:t>cases</a:t>
            </a:r>
            <a:r>
              <a:rPr lang="de-DE" b="0" i="0" dirty="0"/>
              <a:t>, like </a:t>
            </a:r>
            <a:r>
              <a:rPr lang="de-DE" b="0" i="0" dirty="0" err="1"/>
              <a:t>education</a:t>
            </a:r>
            <a:r>
              <a:rPr lang="de-DE" b="0" i="0" dirty="0"/>
              <a:t> </a:t>
            </a:r>
            <a:r>
              <a:rPr lang="de-DE" b="0" i="0" dirty="0" err="1"/>
              <a:t>or</a:t>
            </a:r>
            <a:r>
              <a:rPr lang="de-DE" b="0" i="0" dirty="0"/>
              <a:t> </a:t>
            </a:r>
            <a:r>
              <a:rPr lang="de-DE" b="0" i="0" dirty="0" err="1"/>
              <a:t>the</a:t>
            </a:r>
            <a:r>
              <a:rPr lang="de-DE" b="0" i="0" dirty="0"/>
              <a:t> </a:t>
            </a:r>
            <a:r>
              <a:rPr lang="de-DE" b="0" i="0" dirty="0" err="1"/>
              <a:t>goal</a:t>
            </a:r>
            <a:r>
              <a:rPr lang="de-DE" b="0" i="0" dirty="0"/>
              <a:t> </a:t>
            </a:r>
            <a:r>
              <a:rPr lang="de-DE" b="0" i="0" dirty="0" err="1"/>
              <a:t>of</a:t>
            </a:r>
            <a:r>
              <a:rPr lang="de-DE" b="0" i="0" dirty="0"/>
              <a:t> </a:t>
            </a:r>
            <a:r>
              <a:rPr lang="de-DE" b="0" i="0" dirty="0" err="1"/>
              <a:t>integrating</a:t>
            </a:r>
            <a:r>
              <a:rPr lang="de-DE" b="0" i="0" dirty="0"/>
              <a:t> multiple </a:t>
            </a:r>
            <a:r>
              <a:rPr lang="de-DE" b="0" i="0" dirty="0" err="1"/>
              <a:t>knowledge</a:t>
            </a:r>
            <a:r>
              <a:rPr lang="de-DE" b="0" i="0" dirty="0"/>
              <a:t> </a:t>
            </a:r>
            <a:r>
              <a:rPr lang="de-DE" b="0" i="0" dirty="0" err="1"/>
              <a:t>base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1" i="0" dirty="0" err="1"/>
              <a:t>one</a:t>
            </a:r>
            <a:r>
              <a:rPr lang="de-DE" b="1" i="0" dirty="0"/>
              <a:t> </a:t>
            </a:r>
            <a:r>
              <a:rPr lang="de-DE" b="1" i="0" dirty="0" err="1"/>
              <a:t>work</a:t>
            </a:r>
            <a:r>
              <a:rPr lang="de-DE" b="1" i="0" dirty="0"/>
              <a:t> in </a:t>
            </a:r>
            <a:r>
              <a:rPr lang="de-DE" b="1" i="0" dirty="0" err="1"/>
              <a:t>more</a:t>
            </a:r>
            <a:r>
              <a:rPr lang="de-DE" b="1" i="0" dirty="0"/>
              <a:t> </a:t>
            </a:r>
            <a:r>
              <a:rPr lang="de-DE" b="1" i="0" dirty="0" err="1"/>
              <a:t>is</a:t>
            </a:r>
            <a:r>
              <a:rPr lang="de-DE" b="1" i="0" dirty="0"/>
              <a:t> </a:t>
            </a:r>
            <a:r>
              <a:rPr lang="de-DE" b="1" i="0" dirty="0" err="1"/>
              <a:t>especially</a:t>
            </a:r>
            <a:r>
              <a:rPr lang="de-DE" b="1" i="0" dirty="0"/>
              <a:t> </a:t>
            </a:r>
            <a:r>
              <a:rPr lang="de-DE" b="1" i="0" dirty="0" err="1"/>
              <a:t>interesting</a:t>
            </a:r>
            <a:r>
              <a:rPr lang="de-DE" b="1" i="0" dirty="0"/>
              <a:t>: Home LLM</a:t>
            </a:r>
          </a:p>
          <a:p>
            <a:pPr lvl="1"/>
            <a:r>
              <a:rPr lang="de-DE" dirty="0" err="1"/>
              <a:t>Intergation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using</a:t>
            </a:r>
            <a:r>
              <a:rPr lang="de-DE" dirty="0"/>
              <a:t> Language Models </a:t>
            </a:r>
            <a:r>
              <a:rPr lang="de-DE" dirty="0" err="1"/>
              <a:t>with</a:t>
            </a:r>
            <a:r>
              <a:rPr lang="de-DE" dirty="0"/>
              <a:t> Home </a:t>
            </a:r>
            <a:r>
              <a:rPr lang="de-DE" dirty="0" err="1"/>
              <a:t>Asssistant</a:t>
            </a:r>
            <a:r>
              <a:rPr lang="de-DE" dirty="0"/>
              <a:t> (open source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management</a:t>
            </a:r>
            <a:r>
              <a:rPr lang="de-DE" dirty="0"/>
              <a:t>)</a:t>
            </a:r>
          </a:p>
          <a:p>
            <a:pPr lvl="1"/>
            <a:r>
              <a:rPr lang="de-DE" dirty="0"/>
              <a:t>Multiple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LLMs, also </a:t>
            </a:r>
            <a:r>
              <a:rPr lang="de-DE" dirty="0" err="1"/>
              <a:t>for</a:t>
            </a:r>
            <a:r>
              <a:rPr lang="de-DE" dirty="0"/>
              <a:t> different </a:t>
            </a:r>
            <a:r>
              <a:rPr lang="de-DE" dirty="0" err="1"/>
              <a:t>languages</a:t>
            </a:r>
            <a:r>
              <a:rPr lang="de-DE" dirty="0"/>
              <a:t> (</a:t>
            </a: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language</a:t>
            </a:r>
            <a:r>
              <a:rPr lang="de-DE" dirty="0"/>
              <a:t> per </a:t>
            </a:r>
            <a:r>
              <a:rPr lang="de-DE" dirty="0" err="1"/>
              <a:t>model</a:t>
            </a:r>
            <a:r>
              <a:rPr lang="de-DE" dirty="0"/>
              <a:t>)</a:t>
            </a:r>
          </a:p>
          <a:p>
            <a:pPr lvl="2"/>
            <a:r>
              <a:rPr lang="de-DE" dirty="0"/>
              <a:t>&lt; 4B Parameters</a:t>
            </a:r>
          </a:p>
          <a:p>
            <a:pPr lvl="2"/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basic</a:t>
            </a:r>
            <a:r>
              <a:rPr lang="de-DE" dirty="0"/>
              <a:t>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control</a:t>
            </a:r>
            <a:r>
              <a:rPr lang="de-DE" dirty="0"/>
              <a:t> and 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b="1" dirty="0"/>
              <a:t>This </a:t>
            </a:r>
            <a:r>
              <a:rPr lang="de-DE" b="1" dirty="0" err="1"/>
              <a:t>thesis</a:t>
            </a:r>
            <a:r>
              <a:rPr lang="de-DE" b="1" dirty="0"/>
              <a:t> </a:t>
            </a:r>
            <a:r>
              <a:rPr lang="de-DE" b="1" dirty="0" err="1"/>
              <a:t>goes</a:t>
            </a:r>
            <a:r>
              <a:rPr lang="de-DE" b="1" dirty="0"/>
              <a:t> </a:t>
            </a:r>
            <a:r>
              <a:rPr lang="de-DE" b="1" dirty="0" err="1"/>
              <a:t>beyond</a:t>
            </a:r>
            <a:r>
              <a:rPr lang="de-DE" b="1" dirty="0"/>
              <a:t> Home LLM and </a:t>
            </a:r>
            <a:r>
              <a:rPr lang="de-DE" b="1" dirty="0" err="1"/>
              <a:t>other</a:t>
            </a:r>
            <a:r>
              <a:rPr lang="de-DE" b="1" dirty="0"/>
              <a:t> </a:t>
            </a:r>
            <a:r>
              <a:rPr lang="de-DE" b="1" dirty="0" err="1"/>
              <a:t>chatbot</a:t>
            </a:r>
            <a:r>
              <a:rPr lang="de-DE" b="1" dirty="0"/>
              <a:t> </a:t>
            </a:r>
            <a:r>
              <a:rPr lang="de-DE" b="1" dirty="0" err="1"/>
              <a:t>work</a:t>
            </a:r>
            <a:r>
              <a:rPr lang="de-DE" b="1" dirty="0"/>
              <a:t>: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Exploring larger models (up to 12b)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Addressing more diverse and complex intents 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Providing ready-to-use solution</a:t>
            </a:r>
          </a:p>
          <a:p>
            <a:pPr marL="342900" lvl="0" indent="-342900">
              <a:lnSpc>
                <a:spcPct val="115000"/>
              </a:lnSpc>
              <a:spcAft>
                <a:spcPts val="800"/>
              </a:spcAft>
              <a:buFont typeface="Times New Roman" panose="02020603050405020304" pitchFamily="18" charset="0"/>
              <a:buChar char="•"/>
              <a:tabLst>
                <a:tab pos="457200" algn="l"/>
              </a:tabLst>
            </a:pPr>
            <a:r>
              <a:rPr lang="en-US" sz="1800" kern="100" dirty="0">
                <a:effectLst/>
                <a:latin typeface="Aptos" panose="020B0004020202020204" pitchFamily="34" charset="0"/>
                <a:ea typeface="Aptos" panose="020B0004020202020204" pitchFamily="34" charset="0"/>
                <a:cs typeface="Times New Roman" panose="02020603050405020304" pitchFamily="18" charset="0"/>
              </a:rPr>
              <a:t>Customization without fine-tuning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endParaRPr lang="de-DE" dirty="0"/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de-DE" b="0" i="0" dirty="0"/>
          </a:p>
          <a:p>
            <a:pPr marL="358775" marR="0" lvl="1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tabLst/>
              <a:defRPr/>
            </a:pPr>
            <a:endParaRPr lang="de-DE" b="0" i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7451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design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and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approached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modelfile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11800223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Design Science:</a:t>
            </a:r>
            <a:r>
              <a:rPr lang="en-US" dirty="0"/>
              <a:t>  creating an innovative chatbot to solve practical problems, using iterative development</a:t>
            </a:r>
          </a:p>
          <a:p>
            <a:pPr marL="0" indent="0">
              <a:buNone/>
            </a:pPr>
            <a:r>
              <a:rPr lang="en-US" b="1" dirty="0"/>
              <a:t>Empirical Research:</a:t>
            </a:r>
            <a:r>
              <a:rPr lang="en-US" dirty="0"/>
              <a:t> Understanding user requirements and collecting data with the user study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Literature Review: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Gain knowledge in the area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Building blocks and function calling in language models.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Similar chatbot approaches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Evaluation techniques for language model-based chatbots.</a:t>
            </a:r>
          </a:p>
          <a:p>
            <a:pPr marL="0" indent="0">
              <a:buNone/>
            </a:pPr>
            <a:endParaRPr lang="en-US" dirty="0"/>
          </a:p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b="1" dirty="0"/>
              <a:t>Preliminary Surveys:</a:t>
            </a:r>
          </a:p>
          <a:p>
            <a:pPr lvl="0"/>
            <a:r>
              <a:rPr lang="en-US" dirty="0"/>
              <a:t>With some experts</a:t>
            </a:r>
          </a:p>
          <a:p>
            <a:pPr lvl="0"/>
            <a:r>
              <a:rPr lang="en-US" dirty="0"/>
              <a:t>Focus on: Gain Knowledge, Requirements and Ideas</a:t>
            </a:r>
          </a:p>
          <a:p>
            <a:pPr marL="0" indent="0">
              <a:buNone/>
            </a:pPr>
            <a:endParaRPr lang="en-US" b="1" dirty="0"/>
          </a:p>
          <a:p>
            <a:pPr marL="0" indent="0">
              <a:buNone/>
            </a:pPr>
            <a:r>
              <a:rPr lang="en-US" b="1" dirty="0"/>
              <a:t>User Survey for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survey with 13 participants for diverse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Collected typical queries in German and English.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chatbot's understanding and performance with real user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Iterative Prototype Dev:</a:t>
            </a:r>
          </a:p>
          <a:p>
            <a:pPr marL="180975" indent="-180975"/>
            <a:r>
              <a:rPr lang="en-US" b="0" dirty="0"/>
              <a:t>Tried to add more intents and complexity with multiple iterations and evaluating each iteration outcome</a:t>
            </a:r>
          </a:p>
          <a:p>
            <a:pPr marL="180975" indent="-180975"/>
            <a:r>
              <a:rPr lang="en-US" b="0" dirty="0"/>
              <a:t>In the end the idea of adding more intents couldn’t be realized since implementation and evaluation took longer than expected</a:t>
            </a:r>
          </a:p>
          <a:p>
            <a:pPr marL="180975" indent="-180975"/>
            <a:r>
              <a:rPr lang="en-US" b="0" dirty="0"/>
              <a:t>But we tried to improve our model performance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b="1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Mixed-Methods Approach: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Quantitative metrics for model performance and data from a user/case study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Qualitative analysis of semi structured interviews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 was missing in other studies: Is such a chatbot even necessary, does it help the users, do they want to use something like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 is it just the typical “use </a:t>
            </a:r>
            <a:r>
              <a:rPr lang="en-US" dirty="0" err="1"/>
              <a:t>GenAI</a:t>
            </a:r>
            <a:r>
              <a:rPr lang="en-US" dirty="0"/>
              <a:t>” for anything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 also was missing the comparison how different models perform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33128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Future Work:</a:t>
            </a:r>
          </a:p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example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fucntion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methodology</a:t>
            </a:r>
            <a:r>
              <a:rPr lang="de-DE" dirty="0"/>
              <a:t> </a:t>
            </a:r>
            <a:r>
              <a:rPr lang="de-DE" dirty="0" err="1"/>
              <a:t>which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a mix </a:t>
            </a:r>
            <a:r>
              <a:rPr lang="de-DE" dirty="0" err="1"/>
              <a:t>of</a:t>
            </a:r>
            <a:r>
              <a:rPr lang="de-DE" dirty="0"/>
              <a:t> design </a:t>
            </a:r>
            <a:r>
              <a:rPr lang="de-DE" dirty="0" err="1"/>
              <a:t>science</a:t>
            </a:r>
            <a:r>
              <a:rPr lang="de-DE" dirty="0"/>
              <a:t> and </a:t>
            </a:r>
            <a:r>
              <a:rPr lang="de-DE" dirty="0" err="1"/>
              <a:t>empirical</a:t>
            </a:r>
            <a:r>
              <a:rPr lang="de-DE" dirty="0"/>
              <a:t> </a:t>
            </a:r>
            <a:r>
              <a:rPr lang="de-DE" dirty="0" err="1"/>
              <a:t>research</a:t>
            </a:r>
            <a:r>
              <a:rPr lang="de-DE" dirty="0"/>
              <a:t> was </a:t>
            </a:r>
            <a:r>
              <a:rPr lang="de-DE" dirty="0" err="1"/>
              <a:t>shown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key</a:t>
            </a:r>
            <a:r>
              <a:rPr lang="de-DE" dirty="0"/>
              <a:t> </a:t>
            </a:r>
            <a:r>
              <a:rPr lang="de-DE" dirty="0" err="1"/>
              <a:t>points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concept</a:t>
            </a:r>
            <a:r>
              <a:rPr lang="de-DE" dirty="0"/>
              <a:t> and </a:t>
            </a:r>
            <a:r>
              <a:rPr lang="de-DE" dirty="0" err="1"/>
              <a:t>implementation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approached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, </a:t>
            </a:r>
            <a:r>
              <a:rPr lang="de-DE" dirty="0" err="1"/>
              <a:t>including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customization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a </a:t>
            </a:r>
            <a:r>
              <a:rPr lang="de-DE" dirty="0" err="1"/>
              <a:t>modelfile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Finally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conclude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through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results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evaluation</a:t>
            </a:r>
            <a:r>
              <a:rPr lang="de-DE" dirty="0"/>
              <a:t>:</a:t>
            </a:r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Currently</a:t>
            </a:r>
            <a:r>
              <a:rPr lang="de-DE" dirty="0"/>
              <a:t> </a:t>
            </a:r>
            <a:r>
              <a:rPr lang="de-DE" dirty="0" err="1"/>
              <a:t>many</a:t>
            </a:r>
            <a:r>
              <a:rPr lang="de-DE" dirty="0"/>
              <a:t> </a:t>
            </a:r>
            <a:r>
              <a:rPr lang="de-DE" dirty="0" err="1"/>
              <a:t>users</a:t>
            </a:r>
            <a:r>
              <a:rPr lang="de-DE" dirty="0"/>
              <a:t> </a:t>
            </a:r>
            <a:r>
              <a:rPr lang="de-DE" dirty="0" err="1"/>
              <a:t>wouldn‘t</a:t>
            </a:r>
            <a:r>
              <a:rPr lang="de-DE" dirty="0"/>
              <a:t> </a:t>
            </a:r>
            <a:r>
              <a:rPr lang="de-DE" dirty="0" err="1"/>
              <a:t>really</a:t>
            </a:r>
            <a:r>
              <a:rPr lang="de-DE" dirty="0"/>
              <a:t> </a:t>
            </a:r>
            <a:r>
              <a:rPr lang="de-DE" dirty="0" err="1"/>
              <a:t>prefer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in </a:t>
            </a:r>
            <a:r>
              <a:rPr lang="de-DE" dirty="0" err="1"/>
              <a:t>their</a:t>
            </a:r>
            <a:r>
              <a:rPr lang="de-DE" dirty="0"/>
              <a:t> smart </a:t>
            </a:r>
            <a:r>
              <a:rPr lang="de-DE" dirty="0" err="1"/>
              <a:t>home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/>
              <a:t>Need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implement</a:t>
            </a:r>
            <a:r>
              <a:rPr lang="de-DE" dirty="0"/>
              <a:t> </a:t>
            </a:r>
            <a:r>
              <a:rPr lang="de-DE" dirty="0" err="1"/>
              <a:t>more</a:t>
            </a:r>
            <a:r>
              <a:rPr lang="de-DE" dirty="0"/>
              <a:t> high </a:t>
            </a:r>
            <a:r>
              <a:rPr lang="de-DE" dirty="0" err="1"/>
              <a:t>value</a:t>
            </a:r>
            <a:r>
              <a:rPr lang="de-DE" dirty="0"/>
              <a:t>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achieve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preference</a:t>
            </a:r>
            <a:endParaRPr lang="de-DE" dirty="0"/>
          </a:p>
          <a:p>
            <a:pPr marL="406400" lvl="1" indent="-228600">
              <a:buFont typeface="+mj-lt"/>
              <a:buAutoNum type="arabicPeriod"/>
            </a:pPr>
            <a:r>
              <a:rPr lang="de-DE" dirty="0" err="1"/>
              <a:t>However</a:t>
            </a:r>
            <a:r>
              <a:rPr lang="de-DE" dirty="0"/>
              <a:t>, an </a:t>
            </a:r>
            <a:r>
              <a:rPr lang="de-DE" dirty="0" err="1"/>
              <a:t>approach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building</a:t>
            </a:r>
            <a:r>
              <a:rPr lang="de-DE" dirty="0"/>
              <a:t> a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application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area</a:t>
            </a:r>
            <a:r>
              <a:rPr lang="de-DE" dirty="0"/>
              <a:t> was </a:t>
            </a:r>
            <a:r>
              <a:rPr lang="de-DE" dirty="0" err="1"/>
              <a:t>presented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works</a:t>
            </a:r>
            <a:r>
              <a:rPr lang="de-DE" dirty="0"/>
              <a:t> out </a:t>
            </a:r>
            <a:r>
              <a:rPr lang="de-DE" dirty="0" err="1"/>
              <a:t>well</a:t>
            </a:r>
            <a:r>
              <a:rPr lang="de-DE" dirty="0"/>
              <a:t> </a:t>
            </a:r>
            <a:r>
              <a:rPr lang="de-DE" dirty="0" err="1"/>
              <a:t>even</a:t>
            </a:r>
            <a:r>
              <a:rPr lang="de-DE" dirty="0"/>
              <a:t> </a:t>
            </a:r>
            <a:r>
              <a:rPr lang="de-DE" dirty="0" err="1"/>
              <a:t>though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and </a:t>
            </a:r>
            <a:r>
              <a:rPr lang="de-DE" dirty="0" err="1"/>
              <a:t>use</a:t>
            </a:r>
            <a:r>
              <a:rPr lang="de-DE" dirty="0"/>
              <a:t> </a:t>
            </a:r>
            <a:r>
              <a:rPr lang="de-DE" dirty="0" err="1"/>
              <a:t>cases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optimized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</a:t>
            </a:r>
            <a:r>
              <a:rPr lang="de-DE" dirty="0" err="1"/>
              <a:t>further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08.08.2024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46652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hyperlink" Target="mailto:st161304@stud.uni-stuttgart.de" TargetMode="External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5.png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8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D2787-DE18-4063-173E-A6314773829D}"/>
              </a:ext>
            </a:extLst>
          </p:cNvPr>
          <p:cNvSpPr/>
          <p:nvPr userDrawn="1"/>
        </p:nvSpPr>
        <p:spPr bwMode="auto">
          <a:xfrm>
            <a:off x="0" y="1285876"/>
            <a:ext cx="9144000" cy="38576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293961A-B330-C986-A665-576281EF0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282337"/>
            <a:ext cx="6985815" cy="38611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09FA8A-666A-4441-A166-D270C5524B3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9755" y="337739"/>
            <a:ext cx="5140260" cy="522585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64DFE81-277E-450D-AF7A-440034D29D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26511" y="2897841"/>
            <a:ext cx="1676792" cy="1644904"/>
          </a:xfrm>
          <a:prstGeom prst="ellipse">
            <a:avLst/>
          </a:prstGeom>
          <a:solidFill>
            <a:srgbClr val="32323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06" tIns="34203" rIns="68406" bIns="3420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408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95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B8CDC6-AE29-8357-CD21-77007BBFC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FF9EC3-127E-CB1E-91C9-EBE92B5C5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843" y="2979932"/>
            <a:ext cx="2536836" cy="71634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 err="1"/>
              <a:t>Master’s</a:t>
            </a:r>
            <a:r>
              <a:rPr lang="de-DE" dirty="0"/>
              <a:t> Thesis </a:t>
            </a:r>
          </a:p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3A5FE9B-EBE5-B4D2-7DD0-1F4EC5EC4845}"/>
              </a:ext>
            </a:extLst>
          </p:cNvPr>
          <p:cNvSpPr txBox="1"/>
          <p:nvPr userDrawn="1"/>
        </p:nvSpPr>
        <p:spPr>
          <a:xfrm>
            <a:off x="7378432" y="3423735"/>
            <a:ext cx="1372950" cy="1212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600" b="1" dirty="0">
                <a:solidFill>
                  <a:schemeClr val="bg1"/>
                </a:solidFill>
              </a:rPr>
              <a:t>Leon Boppert</a:t>
            </a:r>
          </a:p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800" b="1" dirty="0">
                <a:solidFill>
                  <a:schemeClr val="bg1"/>
                </a:solidFill>
              </a:rPr>
              <a:t>Supervisors: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Steffen Becker,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Stefanie Bergner (Bosch)</a:t>
            </a:r>
          </a:p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7BA0B0B-141C-A538-F713-6CC2F1A85E18}"/>
              </a:ext>
            </a:extLst>
          </p:cNvPr>
          <p:cNvSpPr txBox="1"/>
          <p:nvPr userDrawn="1"/>
        </p:nvSpPr>
        <p:spPr>
          <a:xfrm>
            <a:off x="5149843" y="1760005"/>
            <a:ext cx="369594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b="1" dirty="0"/>
              <a:t>A Chatbot for </a:t>
            </a:r>
          </a:p>
          <a:p>
            <a:pPr lvl="0"/>
            <a:r>
              <a:rPr lang="en-US" sz="2400" b="1" dirty="0"/>
              <a:t>Enhancing </a:t>
            </a:r>
            <a:r>
              <a:rPr lang="en-US" sz="2400" b="1" dirty="0" err="1"/>
              <a:t>Explainability</a:t>
            </a:r>
            <a:r>
              <a:rPr lang="en-US" sz="2400" b="1" dirty="0"/>
              <a:t> in Smart Homes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868322-2C6A-8702-E3DD-57C1209B7F56}"/>
              </a:ext>
            </a:extLst>
          </p:cNvPr>
          <p:cNvSpPr txBox="1"/>
          <p:nvPr userDrawn="1"/>
        </p:nvSpPr>
        <p:spPr>
          <a:xfrm>
            <a:off x="955711" y="594668"/>
            <a:ext cx="2749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79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BE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Institute of Software Engineering</a:t>
            </a:r>
            <a:b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Quality and Architecture Group</a:t>
            </a:r>
            <a:endParaRPr lang="de-DE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4E71CE7-04BE-9CFE-28B1-5F91EC29FD17}"/>
              </a:ext>
            </a:extLst>
          </p:cNvPr>
          <p:cNvSpPr txBox="1"/>
          <p:nvPr userDrawn="1"/>
        </p:nvSpPr>
        <p:spPr>
          <a:xfrm>
            <a:off x="95003" y="4874542"/>
            <a:ext cx="2315688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000" dirty="0">
                <a:solidFill>
                  <a:schemeClr val="bg1"/>
                </a:solidFill>
              </a:rPr>
              <a:t>Image </a:t>
            </a:r>
            <a:r>
              <a:rPr lang="de-DE" sz="1000" dirty="0" err="1">
                <a:solidFill>
                  <a:schemeClr val="bg1"/>
                </a:solidFill>
              </a:rPr>
              <a:t>created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with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leonardo.Ai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D4A398-186F-72CD-5FA0-40ECF96BA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7FAB69-29EA-E3D1-8B81-4EC0172DD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B92A-D525-62C9-ADA2-F88930E41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B0CAE4-7919-D4C8-C088-D1B176E96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E473BA-AF94-6C9F-C295-2A912D3F7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D00DE1-E00F-6C6C-CD02-9FCB03B27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4EBD41-39FA-9C60-7796-02990423CDD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448565-6775-E842-8DE5-B6DF296D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A4DD92-E8D7-C452-BC59-105F6992F0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908DB9E-CC06-BB37-E3A6-E0175C691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399A8E-A7AF-4223-A0F1-A823B725A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B36BE2-67BD-9504-BF3D-1DB6C3E2B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34F8992-08E9-9762-B90B-B4000A7A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976184-E147-2964-8186-453ED6B01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103F0-7DAE-E9B5-67FC-ABC608C8B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50" y="206855"/>
            <a:ext cx="8291450" cy="384456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DE83EE-1BE2-B8D9-72FB-6CB18E96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2BC806B-A2FC-F583-2286-DED04D7BA9E0}"/>
              </a:ext>
            </a:extLst>
          </p:cNvPr>
          <p:cNvGrpSpPr/>
          <p:nvPr userDrawn="1"/>
        </p:nvGrpSpPr>
        <p:grpSpPr>
          <a:xfrm>
            <a:off x="-116732" y="780304"/>
            <a:ext cx="1706499" cy="3854945"/>
            <a:chOff x="431139" y="736258"/>
            <a:chExt cx="1706499" cy="3854945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637A600-5F56-9C31-5DDA-C7228A4087AF}"/>
                </a:ext>
              </a:extLst>
            </p:cNvPr>
            <p:cNvSpPr/>
            <p:nvPr userDrawn="1"/>
          </p:nvSpPr>
          <p:spPr bwMode="auto">
            <a:xfrm>
              <a:off x="622570" y="736258"/>
              <a:ext cx="1322962" cy="385494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EFECC7C-698B-1B61-6D5D-74234F76BF03}"/>
                </a:ext>
              </a:extLst>
            </p:cNvPr>
            <p:cNvSpPr/>
            <p:nvPr userDrawn="1"/>
          </p:nvSpPr>
          <p:spPr bwMode="auto">
            <a:xfrm>
              <a:off x="671703" y="1931384"/>
              <a:ext cx="1215644" cy="1280732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Sprechblase: rechteckig 6">
              <a:extLst>
                <a:ext uri="{FF2B5EF4-FFF2-40B4-BE49-F238E27FC236}">
                  <a16:creationId xmlns:a16="http://schemas.microsoft.com/office/drawing/2014/main" id="{B4985188-6725-7983-0DB9-13E8BC0B0C4A}"/>
                </a:ext>
              </a:extLst>
            </p:cNvPr>
            <p:cNvSpPr/>
            <p:nvPr userDrawn="1"/>
          </p:nvSpPr>
          <p:spPr bwMode="auto">
            <a:xfrm>
              <a:off x="698881" y="987413"/>
              <a:ext cx="1161288" cy="813270"/>
            </a:xfrm>
            <a:prstGeom prst="wedgeRectCallou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Hello,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how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can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I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help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you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?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8DB9081-4F85-A401-F809-158CCC362648}"/>
                </a:ext>
              </a:extLst>
            </p:cNvPr>
            <p:cNvSpPr/>
            <p:nvPr userDrawn="1"/>
          </p:nvSpPr>
          <p:spPr bwMode="auto">
            <a:xfrm>
              <a:off x="431139" y="3342817"/>
              <a:ext cx="1706499" cy="11612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Leon Boppert</a:t>
              </a:r>
            </a:p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E-Mail:</a:t>
              </a:r>
              <a: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st161304@stud.uni-stuttgart.de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Course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of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study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: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Software Engineering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60F662A-8A4F-72BF-7BA6-CADB0A53D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01075FC-A0BA-F9B3-C6D7-CA1FFE731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pic>
        <p:nvPicPr>
          <p:cNvPr id="72" name="Grafik 71">
            <a:extLst>
              <a:ext uri="{FF2B5EF4-FFF2-40B4-BE49-F238E27FC236}">
                <a16:creationId xmlns:a16="http://schemas.microsoft.com/office/drawing/2014/main" id="{E7CDDEE6-3E9A-C322-20E9-552D42689377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/>
          <a:srcRect t="1348"/>
          <a:stretch/>
        </p:blipFill>
        <p:spPr>
          <a:xfrm>
            <a:off x="1473972" y="705174"/>
            <a:ext cx="7546196" cy="39985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89855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1890D5-9129-2A1C-9EAA-BDA7A347B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09C475-09A3-E3D9-AF42-C587A9A9B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26E0A7F-889E-A462-3775-83383F39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AF201-A9AA-6C53-A2FD-DAC094BA6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3729BC-4033-318E-3B9B-AD010E746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3F73FC-F20C-FEBC-7A6E-0229CB38D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B91EAB-8518-358D-C995-1353529C7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9F37A6-E9FF-4A12-EBA8-AD4FAEE14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Untertitel Text durch Klicken hinzufügen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F0E4AE5B-0078-662E-7E03-8F3EF9C65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en-US" dirty="0"/>
              <a:t>Institute of Software Engineering </a:t>
            </a:r>
            <a:br>
              <a:rPr lang="en-US" dirty="0"/>
            </a:br>
            <a:r>
              <a:rPr lang="en-US" dirty="0"/>
              <a:t>Software Quality and Architecture Group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3F7484-7A8D-DDE9-5C35-D5BE3279C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5" name="Picture 6" descr="Bosch Smart Home – Apps bei Google Play">
            <a:extLst>
              <a:ext uri="{FF2B5EF4-FFF2-40B4-BE49-F238E27FC236}">
                <a16:creationId xmlns:a16="http://schemas.microsoft.com/office/drawing/2014/main" id="{584DCA90-D3AB-B730-892A-84DBEA405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ECC1B517-503D-C559-CBA2-1FBE474976F5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4BA0400E-2BCA-A5F0-6C68-06FCB0A33B37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18FDA5-018C-0E19-6AFA-826D4A1D6869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275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7B4828-104D-9B73-A350-344CBE347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4" name="Picture 6" descr="Bosch Smart Home – Apps bei Google Play">
            <a:extLst>
              <a:ext uri="{FF2B5EF4-FFF2-40B4-BE49-F238E27FC236}">
                <a16:creationId xmlns:a16="http://schemas.microsoft.com/office/drawing/2014/main" id="{C29FBB70-32FE-F3B6-9E68-071075A61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dditionszeichen 4">
            <a:extLst>
              <a:ext uri="{FF2B5EF4-FFF2-40B4-BE49-F238E27FC236}">
                <a16:creationId xmlns:a16="http://schemas.microsoft.com/office/drawing/2014/main" id="{F830DBB0-5F50-2B9E-FE2A-80FC020BED21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Gleich 5">
            <a:extLst>
              <a:ext uri="{FF2B5EF4-FFF2-40B4-BE49-F238E27FC236}">
                <a16:creationId xmlns:a16="http://schemas.microsoft.com/office/drawing/2014/main" id="{88476903-0A6C-866A-10BE-26EA8E617675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D5E7E2-016B-BD88-B1C0-0E7D0E5763FF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04ECB6DF-7F09-56FB-22DC-AD12E21CDB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74425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6893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688" r:id="rId3"/>
    <p:sldLayoutId id="2147483716" r:id="rId4"/>
    <p:sldLayoutId id="2147483717" r:id="rId5"/>
    <p:sldLayoutId id="2147483718" r:id="rId6"/>
    <p:sldLayoutId id="2147483696" r:id="rId7"/>
    <p:sldLayoutId id="2147483695" r:id="rId8"/>
    <p:sldLayoutId id="2147483694" r:id="rId9"/>
    <p:sldLayoutId id="2147483662" r:id="rId10"/>
    <p:sldLayoutId id="2147483692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10" r:id="rId22"/>
    <p:sldLayoutId id="2147483711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05_C1714455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jpeg"/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12" Type="http://schemas.openxmlformats.org/officeDocument/2006/relationships/image" Target="../media/image5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9.xml"/><Relationship Id="rId11" Type="http://schemas.openxmlformats.org/officeDocument/2006/relationships/image" Target="../media/image37.png"/><Relationship Id="rId5" Type="http://schemas.openxmlformats.org/officeDocument/2006/relationships/diagramQuickStyle" Target="../diagrams/quickStyle9.xml"/><Relationship Id="rId10" Type="http://schemas.openxmlformats.org/officeDocument/2006/relationships/image" Target="../media/image35.svg"/><Relationship Id="rId4" Type="http://schemas.openxmlformats.org/officeDocument/2006/relationships/diagramLayout" Target="../diagrams/layout9.xml"/><Relationship Id="rId9" Type="http://schemas.openxmlformats.org/officeDocument/2006/relationships/image" Target="../media/image34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0.xml"/><Relationship Id="rId13" Type="http://schemas.openxmlformats.org/officeDocument/2006/relationships/image" Target="../media/image37.png"/><Relationship Id="rId3" Type="http://schemas.openxmlformats.org/officeDocument/2006/relationships/image" Target="../media/image55.png"/><Relationship Id="rId7" Type="http://schemas.openxmlformats.org/officeDocument/2006/relationships/diagramQuickStyle" Target="../diagrams/quickStyle10.xml"/><Relationship Id="rId12" Type="http://schemas.openxmlformats.org/officeDocument/2006/relationships/image" Target="../media/image35.sv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0.xml"/><Relationship Id="rId11" Type="http://schemas.openxmlformats.org/officeDocument/2006/relationships/image" Target="../media/image34.png"/><Relationship Id="rId5" Type="http://schemas.openxmlformats.org/officeDocument/2006/relationships/diagramData" Target="../diagrams/data10.xml"/><Relationship Id="rId10" Type="http://schemas.openxmlformats.org/officeDocument/2006/relationships/image" Target="../media/image57.png"/><Relationship Id="rId4" Type="http://schemas.openxmlformats.org/officeDocument/2006/relationships/image" Target="../media/image56.svg"/><Relationship Id="rId9" Type="http://schemas.microsoft.com/office/2007/relationships/diagramDrawing" Target="../diagrams/drawing10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5" Type="http://schemas.openxmlformats.org/officeDocument/2006/relationships/image" Target="../media/image58.png"/><Relationship Id="rId4" Type="http://schemas.microsoft.com/office/2018/10/relationships/comments" Target="../comments/modernComment_140_A7C65678.xml"/></Relationships>
</file>

<file path=ppt/slides/_rels/slide1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11.xml"/><Relationship Id="rId21" Type="http://schemas.openxmlformats.org/officeDocument/2006/relationships/image" Target="../media/image36.png"/><Relationship Id="rId7" Type="http://schemas.microsoft.com/office/2007/relationships/diagramDrawing" Target="../diagrams/drawing11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33" Type="http://schemas.openxmlformats.org/officeDocument/2006/relationships/image" Target="../media/image56.svg"/><Relationship Id="rId2" Type="http://schemas.openxmlformats.org/officeDocument/2006/relationships/notesSlide" Target="../notesSlides/notesSlide13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1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32" Type="http://schemas.openxmlformats.org/officeDocument/2006/relationships/image" Target="../media/image55.png"/><Relationship Id="rId5" Type="http://schemas.openxmlformats.org/officeDocument/2006/relationships/diagramQuickStyle" Target="../diagrams/quickStyle11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31" Type="http://schemas.openxmlformats.org/officeDocument/2006/relationships/image" Target="../media/image51.png"/><Relationship Id="rId4" Type="http://schemas.openxmlformats.org/officeDocument/2006/relationships/diagramLayout" Target="../diagrams/layout11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Relationship Id="rId30" Type="http://schemas.openxmlformats.org/officeDocument/2006/relationships/image" Target="../media/image52.png"/><Relationship Id="rId8" Type="http://schemas.openxmlformats.org/officeDocument/2006/relationships/image" Target="../media/image44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0.jpe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6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2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image" Target="../media/image69.svg"/><Relationship Id="rId3" Type="http://schemas.openxmlformats.org/officeDocument/2006/relationships/image" Target="../media/image64.png"/><Relationship Id="rId7" Type="http://schemas.openxmlformats.org/officeDocument/2006/relationships/image" Target="../media/image68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7.svg"/><Relationship Id="rId5" Type="http://schemas.openxmlformats.org/officeDocument/2006/relationships/image" Target="../media/image66.png"/><Relationship Id="rId4" Type="http://schemas.openxmlformats.org/officeDocument/2006/relationships/image" Target="../media/image65.sv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3" Type="http://schemas.openxmlformats.org/officeDocument/2006/relationships/image" Target="../media/image70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0" Type="http://schemas.openxmlformats.org/officeDocument/2006/relationships/image" Target="../media/image77.svg"/><Relationship Id="rId4" Type="http://schemas.openxmlformats.org/officeDocument/2006/relationships/image" Target="../media/image71.svg"/><Relationship Id="rId9" Type="http://schemas.openxmlformats.org/officeDocument/2006/relationships/image" Target="../media/image7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svg"/><Relationship Id="rId18" Type="http://schemas.openxmlformats.org/officeDocument/2006/relationships/image" Target="../media/image26.svg"/><Relationship Id="rId3" Type="http://schemas.openxmlformats.org/officeDocument/2006/relationships/image" Target="../media/image11.png"/><Relationship Id="rId21" Type="http://schemas.openxmlformats.org/officeDocument/2006/relationships/image" Target="../media/image29.svg"/><Relationship Id="rId7" Type="http://schemas.openxmlformats.org/officeDocument/2006/relationships/image" Target="../media/image15.sv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24.sv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4.png"/><Relationship Id="rId11" Type="http://schemas.openxmlformats.org/officeDocument/2006/relationships/image" Target="../media/image19.sv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10" Type="http://schemas.openxmlformats.org/officeDocument/2006/relationships/image" Target="../media/image18.png"/><Relationship Id="rId19" Type="http://schemas.openxmlformats.org/officeDocument/2006/relationships/image" Target="../media/image27.jpg"/><Relationship Id="rId4" Type="http://schemas.openxmlformats.org/officeDocument/2006/relationships/image" Target="../media/image12.jpeg"/><Relationship Id="rId9" Type="http://schemas.openxmlformats.org/officeDocument/2006/relationships/image" Target="../media/image17.svg"/><Relationship Id="rId14" Type="http://schemas.openxmlformats.org/officeDocument/2006/relationships/image" Target="../media/image22.png"/></Relationships>
</file>

<file path=ppt/slides/_rels/slide2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12.xml"/><Relationship Id="rId21" Type="http://schemas.openxmlformats.org/officeDocument/2006/relationships/image" Target="../media/image36.png"/><Relationship Id="rId34" Type="http://schemas.openxmlformats.org/officeDocument/2006/relationships/image" Target="../media/image55.png"/><Relationship Id="rId7" Type="http://schemas.microsoft.com/office/2007/relationships/diagramDrawing" Target="../diagrams/drawing12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3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2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32" Type="http://schemas.openxmlformats.org/officeDocument/2006/relationships/image" Target="../media/image81.png"/><Relationship Id="rId5" Type="http://schemas.openxmlformats.org/officeDocument/2006/relationships/diagramQuickStyle" Target="../diagrams/quickStyle12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31" Type="http://schemas.openxmlformats.org/officeDocument/2006/relationships/image" Target="../media/image52.png"/><Relationship Id="rId4" Type="http://schemas.openxmlformats.org/officeDocument/2006/relationships/diagramLayout" Target="../diagrams/layout12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Relationship Id="rId30" Type="http://schemas.openxmlformats.org/officeDocument/2006/relationships/image" Target="../media/image80.png"/><Relationship Id="rId35" Type="http://schemas.openxmlformats.org/officeDocument/2006/relationships/image" Target="../media/image56.svg"/><Relationship Id="rId8" Type="http://schemas.openxmlformats.org/officeDocument/2006/relationships/image" Target="../media/image44.pn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82.png"/><Relationship Id="rId13" Type="http://schemas.openxmlformats.org/officeDocument/2006/relationships/image" Target="../media/image87.svg"/><Relationship Id="rId3" Type="http://schemas.openxmlformats.org/officeDocument/2006/relationships/diagramData" Target="../diagrams/data13.xml"/><Relationship Id="rId7" Type="http://schemas.microsoft.com/office/2007/relationships/diagramDrawing" Target="../diagrams/drawing13.xml"/><Relationship Id="rId12" Type="http://schemas.openxmlformats.org/officeDocument/2006/relationships/image" Target="../media/image86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85.sv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89.svg"/><Relationship Id="rId10" Type="http://schemas.openxmlformats.org/officeDocument/2006/relationships/image" Target="../media/image84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83.svg"/><Relationship Id="rId14" Type="http://schemas.openxmlformats.org/officeDocument/2006/relationships/image" Target="../media/image88.png"/></Relationships>
</file>

<file path=ppt/slides/_rels/slide2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4.xml"/><Relationship Id="rId3" Type="http://schemas.openxmlformats.org/officeDocument/2006/relationships/image" Target="../media/image50.png"/><Relationship Id="rId7" Type="http://schemas.openxmlformats.org/officeDocument/2006/relationships/diagramColors" Target="../diagrams/colors14.xml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4.xml"/><Relationship Id="rId5" Type="http://schemas.openxmlformats.org/officeDocument/2006/relationships/diagramLayout" Target="../diagrams/layout14.xml"/><Relationship Id="rId4" Type="http://schemas.openxmlformats.org/officeDocument/2006/relationships/diagramData" Target="../diagrams/data14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jpe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6.xml"/><Relationship Id="rId7" Type="http://schemas.microsoft.com/office/2007/relationships/diagramDrawing" Target="../diagrams/drawing16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6.xml"/><Relationship Id="rId5" Type="http://schemas.openxmlformats.org/officeDocument/2006/relationships/diagramQuickStyle" Target="../diagrams/quickStyle16.xml"/><Relationship Id="rId4" Type="http://schemas.openxmlformats.org/officeDocument/2006/relationships/diagramLayout" Target="../diagrams/layout16.xml"/></Relationships>
</file>

<file path=ppt/slides/_rels/slide29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A98C58E3.xm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5.svg"/><Relationship Id="rId13" Type="http://schemas.openxmlformats.org/officeDocument/2006/relationships/image" Target="../media/image20.png"/><Relationship Id="rId3" Type="http://schemas.openxmlformats.org/officeDocument/2006/relationships/image" Target="../media/image30.png"/><Relationship Id="rId7" Type="http://schemas.openxmlformats.org/officeDocument/2006/relationships/image" Target="../media/image34.png"/><Relationship Id="rId12" Type="http://schemas.openxmlformats.org/officeDocument/2006/relationships/image" Target="../media/image39.svg"/><Relationship Id="rId2" Type="http://schemas.openxmlformats.org/officeDocument/2006/relationships/notesSlide" Target="../notesSlides/notesSlide3.xml"/><Relationship Id="rId16" Type="http://schemas.openxmlformats.org/officeDocument/2006/relationships/image" Target="../media/image19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33.svg"/><Relationship Id="rId11" Type="http://schemas.openxmlformats.org/officeDocument/2006/relationships/image" Target="../media/image38.png"/><Relationship Id="rId5" Type="http://schemas.openxmlformats.org/officeDocument/2006/relationships/image" Target="../media/image32.png"/><Relationship Id="rId15" Type="http://schemas.openxmlformats.org/officeDocument/2006/relationships/image" Target="../media/image18.png"/><Relationship Id="rId10" Type="http://schemas.openxmlformats.org/officeDocument/2006/relationships/image" Target="../media/image37.png"/><Relationship Id="rId4" Type="http://schemas.openxmlformats.org/officeDocument/2006/relationships/image" Target="../media/image31.png"/><Relationship Id="rId9" Type="http://schemas.openxmlformats.org/officeDocument/2006/relationships/image" Target="../media/image36.png"/><Relationship Id="rId14" Type="http://schemas.openxmlformats.org/officeDocument/2006/relationships/image" Target="../media/image21.svg"/></Relationships>
</file>

<file path=ppt/slides/_rels/slide3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7.xml"/><Relationship Id="rId3" Type="http://schemas.microsoft.com/office/2018/10/relationships/comments" Target="../comments/modernComment_13B_47BBBD8A.xml"/><Relationship Id="rId7" Type="http://schemas.openxmlformats.org/officeDocument/2006/relationships/diagramColors" Target="../diagrams/colors17.xml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7.xml"/><Relationship Id="rId5" Type="http://schemas.openxmlformats.org/officeDocument/2006/relationships/diagramLayout" Target="../diagrams/layout17.xml"/><Relationship Id="rId4" Type="http://schemas.openxmlformats.org/officeDocument/2006/relationships/diagramData" Target="../diagrams/data17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3.png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0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0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9.jpg"/><Relationship Id="rId4" Type="http://schemas.openxmlformats.org/officeDocument/2006/relationships/image" Target="../media/image98.jp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13" Type="http://schemas.microsoft.com/office/2007/relationships/diagramDrawing" Target="../diagrams/drawing2.xml"/><Relationship Id="rId3" Type="http://schemas.microsoft.com/office/2018/10/relationships/comments" Target="../comments/modernComment_117_88B739F0.xml"/><Relationship Id="rId7" Type="http://schemas.openxmlformats.org/officeDocument/2006/relationships/diagramColors" Target="../diagrams/colors1.xml"/><Relationship Id="rId12" Type="http://schemas.openxmlformats.org/officeDocument/2006/relationships/diagramColors" Target="../diagrams/colors2.xml"/><Relationship Id="rId17" Type="http://schemas.openxmlformats.org/officeDocument/2006/relationships/image" Target="../media/image37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36.png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1.xml"/><Relationship Id="rId11" Type="http://schemas.openxmlformats.org/officeDocument/2006/relationships/diagramQuickStyle" Target="../diagrams/quickStyle2.xml"/><Relationship Id="rId5" Type="http://schemas.openxmlformats.org/officeDocument/2006/relationships/diagramLayout" Target="../diagrams/layout1.xml"/><Relationship Id="rId15" Type="http://schemas.openxmlformats.org/officeDocument/2006/relationships/image" Target="../media/image35.svg"/><Relationship Id="rId10" Type="http://schemas.openxmlformats.org/officeDocument/2006/relationships/diagramLayout" Target="../diagrams/layout2.xml"/><Relationship Id="rId4" Type="http://schemas.openxmlformats.org/officeDocument/2006/relationships/diagramData" Target="../diagrams/data1.xml"/><Relationship Id="rId9" Type="http://schemas.openxmlformats.org/officeDocument/2006/relationships/diagramData" Target="../diagrams/data2.xml"/><Relationship Id="rId14" Type="http://schemas.openxmlformats.org/officeDocument/2006/relationships/image" Target="../media/image34.png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2.xml"/></Relationships>
</file>

<file path=ppt/slides/_rels/slide4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microsoft.com/office/2018/10/relationships/comments" Target="../comments/modernComment_10A_539D1507.xml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0.xml"/><Relationship Id="rId7" Type="http://schemas.microsoft.com/office/2007/relationships/diagramDrawing" Target="../diagrams/drawing20.xml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0.xml"/><Relationship Id="rId5" Type="http://schemas.openxmlformats.org/officeDocument/2006/relationships/diagramQuickStyle" Target="../diagrams/quickStyle20.xml"/><Relationship Id="rId4" Type="http://schemas.openxmlformats.org/officeDocument/2006/relationships/diagramLayout" Target="../diagrams/layout2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105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1.xml"/><Relationship Id="rId7" Type="http://schemas.microsoft.com/office/2007/relationships/diagramDrawing" Target="../diagrams/drawing21.xm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1.xml"/><Relationship Id="rId5" Type="http://schemas.openxmlformats.org/officeDocument/2006/relationships/diagramQuickStyle" Target="../diagrams/quickStyle21.xml"/><Relationship Id="rId4" Type="http://schemas.openxmlformats.org/officeDocument/2006/relationships/diagramLayout" Target="../diagrams/layout2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0.xml"/></Relationships>
</file>

<file path=ppt/slides/_rels/slide4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2.xml"/><Relationship Id="rId3" Type="http://schemas.openxmlformats.org/officeDocument/2006/relationships/image" Target="../media/image116.png"/><Relationship Id="rId7" Type="http://schemas.openxmlformats.org/officeDocument/2006/relationships/diagramColors" Target="../diagrams/colors22.xml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22.xml"/><Relationship Id="rId5" Type="http://schemas.openxmlformats.org/officeDocument/2006/relationships/diagramLayout" Target="../diagrams/layout22.xml"/><Relationship Id="rId4" Type="http://schemas.openxmlformats.org/officeDocument/2006/relationships/diagramData" Target="../diagrams/data2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3.xml"/><Relationship Id="rId21" Type="http://schemas.openxmlformats.org/officeDocument/2006/relationships/image" Target="../media/image36.png"/><Relationship Id="rId7" Type="http://schemas.microsoft.com/office/2007/relationships/diagramDrawing" Target="../diagrams/drawing3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9200315" TargetMode="External"/><Relationship Id="rId13" Type="http://schemas.openxmlformats.org/officeDocument/2006/relationships/hyperlink" Target="https://gorilla.cs.berkeley.edu/blogs/8_berkeley_function_calling_leaderboard.html" TargetMode="External"/><Relationship Id="rId3" Type="http://schemas.openxmlformats.org/officeDocument/2006/relationships/hyperlink" Target="https://github.com/acon96/home-llm" TargetMode="External"/><Relationship Id="rId7" Type="http://schemas.openxmlformats.org/officeDocument/2006/relationships/hyperlink" Target="https://www.mdpi.com/1424-8220/21/19/6641" TargetMode="External"/><Relationship Id="rId12" Type="http://schemas.openxmlformats.org/officeDocument/2006/relationships/hyperlink" Target="https://openreview.net/forum?id=5lcPe6DqfI" TargetMode="External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eeexplore.ieee.org/abstract/document/8245185" TargetMode="External"/><Relationship Id="rId11" Type="http://schemas.openxmlformats.org/officeDocument/2006/relationships/hyperlink" Target="https://arxiv.org/abs/2305.15334" TargetMode="External"/><Relationship Id="rId5" Type="http://schemas.openxmlformats.org/officeDocument/2006/relationships/hyperlink" Target="https://ieeexplore.ieee.org/abstract/document/9230716" TargetMode="External"/><Relationship Id="rId10" Type="http://schemas.openxmlformats.org/officeDocument/2006/relationships/hyperlink" Target="https://ieeexplore.ieee.org/abstract/document/10175429" TargetMode="External"/><Relationship Id="rId4" Type="http://schemas.openxmlformats.org/officeDocument/2006/relationships/hyperlink" Target="https://ieeexplore.ieee.org/abstract/document/9165716" TargetMode="External"/><Relationship Id="rId9" Type="http://schemas.openxmlformats.org/officeDocument/2006/relationships/hyperlink" Target="https://arxiv.org/abs/2310.19736" TargetMode="Externa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bosch-smarthome.com/" TargetMode="External"/><Relationship Id="rId2" Type="http://schemas.openxmlformats.org/officeDocument/2006/relationships/hyperlink" Target="https://www.flaticon.com/de/kostenloses-icon/chatbot_2040946" TargetMode="External"/><Relationship Id="rId1" Type="http://schemas.openxmlformats.org/officeDocument/2006/relationships/slideLayout" Target="../slideLayouts/slideLayout10.xml"/></Relationships>
</file>

<file path=ppt/slides/_rels/slide6.xml.rels><?xml version="1.0" encoding="UTF-8" standalone="yes"?>
<Relationships xmlns="http://schemas.openxmlformats.org/package/2006/relationships"><Relationship Id="rId8" Type="http://schemas.microsoft.com/office/2007/relationships/diagramDrawing" Target="../diagrams/drawing4.xml"/><Relationship Id="rId3" Type="http://schemas.microsoft.com/office/2018/10/relationships/comments" Target="../comments/modernComment_12F_9F5BAD5D.xml"/><Relationship Id="rId7" Type="http://schemas.openxmlformats.org/officeDocument/2006/relationships/diagramColors" Target="../diagrams/colors4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4.xml"/><Relationship Id="rId5" Type="http://schemas.openxmlformats.org/officeDocument/2006/relationships/diagramLayout" Target="../diagrams/layout4.xml"/><Relationship Id="rId4" Type="http://schemas.openxmlformats.org/officeDocument/2006/relationships/diagramData" Target="../diagrams/data4.xml"/><Relationship Id="rId9" Type="http://schemas.openxmlformats.org/officeDocument/2006/relationships/image" Target="../media/image50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5.xml"/><Relationship Id="rId21" Type="http://schemas.openxmlformats.org/officeDocument/2006/relationships/image" Target="../media/image36.png"/><Relationship Id="rId7" Type="http://schemas.microsoft.com/office/2007/relationships/diagramDrawing" Target="../diagrams/drawing5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7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5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5" Type="http://schemas.openxmlformats.org/officeDocument/2006/relationships/diagramQuickStyle" Target="../diagrams/quickStyle5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4" Type="http://schemas.openxmlformats.org/officeDocument/2006/relationships/diagramLayout" Target="../diagrams/layout5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Relationship Id="rId30" Type="http://schemas.openxmlformats.org/officeDocument/2006/relationships/image" Target="../media/image51.png"/></Relationships>
</file>

<file path=ppt/slides/_rels/slide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13" Type="http://schemas.microsoft.com/office/2007/relationships/diagramDrawing" Target="../diagrams/drawing7.xml"/><Relationship Id="rId3" Type="http://schemas.microsoft.com/office/2018/10/relationships/comments" Target="../comments/modernComment_13A_F9A36503.xml"/><Relationship Id="rId7" Type="http://schemas.openxmlformats.org/officeDocument/2006/relationships/diagramColors" Target="../diagrams/colors6.xml"/><Relationship Id="rId12" Type="http://schemas.openxmlformats.org/officeDocument/2006/relationships/diagramColors" Target="../diagrams/colors7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11" Type="http://schemas.openxmlformats.org/officeDocument/2006/relationships/diagramQuickStyle" Target="../diagrams/quickStyle7.xml"/><Relationship Id="rId5" Type="http://schemas.openxmlformats.org/officeDocument/2006/relationships/diagramLayout" Target="../diagrams/layout6.xml"/><Relationship Id="rId10" Type="http://schemas.openxmlformats.org/officeDocument/2006/relationships/diagramLayout" Target="../diagrams/layout7.xml"/><Relationship Id="rId4" Type="http://schemas.openxmlformats.org/officeDocument/2006/relationships/diagramData" Target="../diagrams/data6.xml"/><Relationship Id="rId9" Type="http://schemas.openxmlformats.org/officeDocument/2006/relationships/diagramData" Target="../diagrams/data7.xml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13" Type="http://schemas.openxmlformats.org/officeDocument/2006/relationships/image" Target="../media/image43.svg"/><Relationship Id="rId18" Type="http://schemas.openxmlformats.org/officeDocument/2006/relationships/image" Target="../media/image33.svg"/><Relationship Id="rId26" Type="http://schemas.openxmlformats.org/officeDocument/2006/relationships/image" Target="../media/image21.svg"/><Relationship Id="rId3" Type="http://schemas.openxmlformats.org/officeDocument/2006/relationships/diagramData" Target="../diagrams/data8.xml"/><Relationship Id="rId21" Type="http://schemas.openxmlformats.org/officeDocument/2006/relationships/image" Target="../media/image36.png"/><Relationship Id="rId7" Type="http://schemas.microsoft.com/office/2007/relationships/diagramDrawing" Target="../diagrams/drawing8.xml"/><Relationship Id="rId12" Type="http://schemas.openxmlformats.org/officeDocument/2006/relationships/image" Target="../media/image42.png"/><Relationship Id="rId17" Type="http://schemas.openxmlformats.org/officeDocument/2006/relationships/image" Target="../media/image32.png"/><Relationship Id="rId25" Type="http://schemas.openxmlformats.org/officeDocument/2006/relationships/image" Target="../media/image20.png"/><Relationship Id="rId2" Type="http://schemas.openxmlformats.org/officeDocument/2006/relationships/notesSlide" Target="../notesSlides/notesSlide9.xml"/><Relationship Id="rId16" Type="http://schemas.openxmlformats.org/officeDocument/2006/relationships/image" Target="../media/image31.png"/><Relationship Id="rId20" Type="http://schemas.openxmlformats.org/officeDocument/2006/relationships/image" Target="../media/image35.svg"/><Relationship Id="rId29" Type="http://schemas.openxmlformats.org/officeDocument/2006/relationships/image" Target="../media/image3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8.xml"/><Relationship Id="rId11" Type="http://schemas.openxmlformats.org/officeDocument/2006/relationships/image" Target="../media/image47.svg"/><Relationship Id="rId24" Type="http://schemas.openxmlformats.org/officeDocument/2006/relationships/image" Target="../media/image39.svg"/><Relationship Id="rId5" Type="http://schemas.openxmlformats.org/officeDocument/2006/relationships/diagramQuickStyle" Target="../diagrams/quickStyle8.xml"/><Relationship Id="rId15" Type="http://schemas.openxmlformats.org/officeDocument/2006/relationships/image" Target="../media/image49.svg"/><Relationship Id="rId23" Type="http://schemas.openxmlformats.org/officeDocument/2006/relationships/image" Target="../media/image38.png"/><Relationship Id="rId28" Type="http://schemas.openxmlformats.org/officeDocument/2006/relationships/image" Target="../media/image19.svg"/><Relationship Id="rId10" Type="http://schemas.openxmlformats.org/officeDocument/2006/relationships/image" Target="../media/image46.png"/><Relationship Id="rId19" Type="http://schemas.openxmlformats.org/officeDocument/2006/relationships/image" Target="../media/image34.png"/><Relationship Id="rId31" Type="http://schemas.openxmlformats.org/officeDocument/2006/relationships/image" Target="../media/image51.png"/><Relationship Id="rId4" Type="http://schemas.openxmlformats.org/officeDocument/2006/relationships/diagramLayout" Target="../diagrams/layout8.xml"/><Relationship Id="rId9" Type="http://schemas.openxmlformats.org/officeDocument/2006/relationships/image" Target="../media/image45.svg"/><Relationship Id="rId14" Type="http://schemas.openxmlformats.org/officeDocument/2006/relationships/image" Target="../media/image48.png"/><Relationship Id="rId22" Type="http://schemas.openxmlformats.org/officeDocument/2006/relationships/image" Target="../media/image37.png"/><Relationship Id="rId27" Type="http://schemas.openxmlformats.org/officeDocument/2006/relationships/image" Target="../media/image18.png"/><Relationship Id="rId30" Type="http://schemas.openxmlformats.org/officeDocument/2006/relationships/image" Target="../media/image5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3ECE425-4873-CA06-BDA6-DE01AA369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00" dirty="0" err="1"/>
              <a:t>Master’s</a:t>
            </a:r>
            <a:r>
              <a:rPr lang="de-DE" sz="1400" dirty="0"/>
              <a:t> Thesis </a:t>
            </a:r>
          </a:p>
          <a:p>
            <a:r>
              <a:rPr lang="de-DE" sz="1400" dirty="0"/>
              <a:t>Final </a:t>
            </a:r>
            <a:r>
              <a:rPr lang="de-DE" sz="1400" dirty="0" err="1"/>
              <a:t>Presentation</a:t>
            </a:r>
            <a:endParaRPr lang="de-DE" sz="1400" dirty="0"/>
          </a:p>
          <a:p>
            <a:r>
              <a:rPr lang="de-DE" dirty="0"/>
              <a:t>08.08.2024</a:t>
            </a:r>
          </a:p>
        </p:txBody>
      </p:sp>
    </p:spTree>
    <p:extLst>
      <p:ext uri="{BB962C8B-B14F-4D97-AF65-F5344CB8AC3E}">
        <p14:creationId xmlns:p14="http://schemas.microsoft.com/office/powerpoint/2010/main" val="32454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  <p:extLst>
    <p:ext uri="{6950BFC3-D8DA-4A85-94F7-54DA5524770B}">
      <p188:commentRel xmlns:p188="http://schemas.microsoft.com/office/powerpoint/2018/8/main" r:id="rId3"/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Setting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B89C3B-64E5-AB0C-09DB-DC612C534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14985975"/>
              </p:ext>
            </p:extLst>
          </p:nvPr>
        </p:nvGraphicFramePr>
        <p:xfrm>
          <a:off x="1678277" y="951551"/>
          <a:ext cx="7033926" cy="112230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17" name="Textfeld 16">
            <a:extLst>
              <a:ext uri="{FF2B5EF4-FFF2-40B4-BE49-F238E27FC236}">
                <a16:creationId xmlns:a16="http://schemas.microsoft.com/office/drawing/2014/main" id="{8BB752A2-F31F-74AA-08AE-7D1610A66C30}"/>
              </a:ext>
            </a:extLst>
          </p:cNvPr>
          <p:cNvSpPr txBox="1"/>
          <p:nvPr/>
        </p:nvSpPr>
        <p:spPr>
          <a:xfrm>
            <a:off x="466725" y="1450135"/>
            <a:ext cx="674865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Intents</a:t>
            </a:r>
            <a:r>
              <a:rPr lang="de-DE" sz="1600" dirty="0"/>
              <a:t>:</a:t>
            </a:r>
            <a:endParaRPr lang="en-US" sz="1600" dirty="0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866DF9AF-F919-B167-495C-130D7A97B016}"/>
              </a:ext>
            </a:extLst>
          </p:cNvPr>
          <p:cNvGrpSpPr/>
          <p:nvPr/>
        </p:nvGrpSpPr>
        <p:grpSpPr>
          <a:xfrm>
            <a:off x="466725" y="2480152"/>
            <a:ext cx="6998998" cy="2366113"/>
            <a:chOff x="466725" y="2480152"/>
            <a:chExt cx="6998998" cy="2366113"/>
          </a:xfrm>
        </p:grpSpPr>
        <p:pic>
          <p:nvPicPr>
            <p:cNvPr id="12" name="Inhaltsplatzhalter 8" descr="Ein Bild, das Elektronik, Kabel, Gerät, Elektronisches Gerät enthält.&#10;&#10;Automatisch generierte Beschreibung">
              <a:extLst>
                <a:ext uri="{FF2B5EF4-FFF2-40B4-BE49-F238E27FC236}">
                  <a16:creationId xmlns:a16="http://schemas.microsoft.com/office/drawing/2014/main" id="{5801DC5B-9B88-CEFD-B885-30FD84CD5DC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678278" y="2696428"/>
              <a:ext cx="3613970" cy="2019685"/>
            </a:xfrm>
            <a:prstGeom prst="rect">
              <a:avLst/>
            </a:prstGeom>
          </p:spPr>
        </p:pic>
        <p:grpSp>
          <p:nvGrpSpPr>
            <p:cNvPr id="16" name="Gruppieren 15">
              <a:extLst>
                <a:ext uri="{FF2B5EF4-FFF2-40B4-BE49-F238E27FC236}">
                  <a16:creationId xmlns:a16="http://schemas.microsoft.com/office/drawing/2014/main" id="{51F52197-CE26-6764-5AA6-ACFC55373625}"/>
                </a:ext>
              </a:extLst>
            </p:cNvPr>
            <p:cNvGrpSpPr/>
            <p:nvPr/>
          </p:nvGrpSpPr>
          <p:grpSpPr>
            <a:xfrm>
              <a:off x="6223345" y="2480152"/>
              <a:ext cx="1242378" cy="2366113"/>
              <a:chOff x="6602663" y="1201936"/>
              <a:chExt cx="1944933" cy="3704132"/>
            </a:xfrm>
          </p:grpSpPr>
          <p:pic>
            <p:nvPicPr>
              <p:cNvPr id="13" name="Grafik 12" descr="Ein Telefon, das zur Seite zeigt">
                <a:extLst>
                  <a:ext uri="{FF2B5EF4-FFF2-40B4-BE49-F238E27FC236}">
                    <a16:creationId xmlns:a16="http://schemas.microsoft.com/office/drawing/2014/main" id="{A505922D-C72F-BC52-0437-B8933D3CB93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9">
                <a:extLst>
                  <a:ext uri="{96DAC541-7B7A-43D3-8B79-37D633B846F1}">
                    <asvg:svgBlip xmlns:asvg="http://schemas.microsoft.com/office/drawing/2016/SVG/main" r:embed="rId10"/>
                  </a:ext>
                </a:extLst>
              </a:blip>
              <a:stretch>
                <a:fillRect/>
              </a:stretch>
            </p:blipFill>
            <p:spPr>
              <a:xfrm>
                <a:off x="6602663" y="1201936"/>
                <a:ext cx="1944933" cy="3704132"/>
              </a:xfrm>
              <a:prstGeom prst="rect">
                <a:avLst/>
              </a:prstGeom>
            </p:spPr>
          </p:pic>
          <p:pic>
            <p:nvPicPr>
              <p:cNvPr id="14" name="Grafik 13">
                <a:extLst>
                  <a:ext uri="{FF2B5EF4-FFF2-40B4-BE49-F238E27FC236}">
                    <a16:creationId xmlns:a16="http://schemas.microsoft.com/office/drawing/2014/main" id="{9CA4CB55-1C78-F618-58A8-92FE6864A353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7305943" y="2632210"/>
                <a:ext cx="934599" cy="994226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pic>
            <p:nvPicPr>
              <p:cNvPr id="15" name="Picture 2" descr="Android - Wikipedia, e ensiklopedia liber">
                <a:extLst>
                  <a:ext uri="{FF2B5EF4-FFF2-40B4-BE49-F238E27FC236}">
                    <a16:creationId xmlns:a16="http://schemas.microsoft.com/office/drawing/2014/main" id="{03B13F45-38AC-A690-DB29-C4B30DC49EDF}"/>
                  </a:ext>
                </a:extLst>
              </p:cNvPr>
              <p:cNvPicPr>
                <a:picLocks noChangeAspect="1" noChangeArrowheads="1"/>
              </p:cNvPicPr>
              <p:nvPr/>
            </p:nvPicPr>
            <p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7575129" y="1881667"/>
                <a:ext cx="396229" cy="465138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</p:grpSp>
        <p:sp>
          <p:nvSpPr>
            <p:cNvPr id="18" name="Textfeld 17">
              <a:extLst>
                <a:ext uri="{FF2B5EF4-FFF2-40B4-BE49-F238E27FC236}">
                  <a16:creationId xmlns:a16="http://schemas.microsoft.com/office/drawing/2014/main" id="{AA03B794-3BD3-3AD6-98B1-501701DEE924}"/>
                </a:ext>
              </a:extLst>
            </p:cNvPr>
            <p:cNvSpPr txBox="1"/>
            <p:nvPr/>
          </p:nvSpPr>
          <p:spPr>
            <a:xfrm>
              <a:off x="466725" y="3425086"/>
              <a:ext cx="593111" cy="268279"/>
            </a:xfrm>
            <a:prstGeom prst="rect">
              <a:avLst/>
            </a:prstGeom>
            <a:noFill/>
          </p:spPr>
          <p:txBody>
            <a:bodyPr wrap="non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600" dirty="0"/>
                <a:t>Setup:</a:t>
              </a:r>
              <a:endParaRPr lang="en-US" sz="1600" dirty="0"/>
            </a:p>
          </p:txBody>
        </p:sp>
      </p:grpSp>
      <p:cxnSp>
        <p:nvCxnSpPr>
          <p:cNvPr id="20" name="Gerader Verbinder 19">
            <a:extLst>
              <a:ext uri="{FF2B5EF4-FFF2-40B4-BE49-F238E27FC236}">
                <a16:creationId xmlns:a16="http://schemas.microsoft.com/office/drawing/2014/main" id="{FF4BEAA6-FF65-B45C-58C1-F172D9FE968F}"/>
              </a:ext>
            </a:extLst>
          </p:cNvPr>
          <p:cNvCxnSpPr/>
          <p:nvPr/>
        </p:nvCxnSpPr>
        <p:spPr>
          <a:xfrm>
            <a:off x="413359" y="2210844"/>
            <a:ext cx="83548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Gerader Verbinder 20">
            <a:extLst>
              <a:ext uri="{FF2B5EF4-FFF2-40B4-BE49-F238E27FC236}">
                <a16:creationId xmlns:a16="http://schemas.microsoft.com/office/drawing/2014/main" id="{0B9E1D2A-D39A-BBD0-93F4-8B10F536D1C1}"/>
              </a:ext>
            </a:extLst>
          </p:cNvPr>
          <p:cNvCxnSpPr/>
          <p:nvPr/>
        </p:nvCxnSpPr>
        <p:spPr>
          <a:xfrm>
            <a:off x="412034" y="909798"/>
            <a:ext cx="8354860" cy="0"/>
          </a:xfrm>
          <a:prstGeom prst="lin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82015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LLM Customization using </a:t>
            </a:r>
            <a:r>
              <a:rPr lang="en-US" dirty="0" err="1"/>
              <a:t>Ollama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978F10-E9D1-3BA4-3EFD-80B5BB9E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97" y="1613210"/>
            <a:ext cx="2193073" cy="289931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/>
              <a:t>Modelfile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Model</a:t>
            </a:r>
          </a:p>
          <a:p>
            <a:pPr marL="0" indent="0">
              <a:buNone/>
            </a:pPr>
            <a:r>
              <a:rPr lang="en-US" sz="2000" b="1" dirty="0"/>
              <a:t>Parameters</a:t>
            </a:r>
          </a:p>
          <a:p>
            <a:pPr marL="0" indent="0">
              <a:buNone/>
            </a:pPr>
            <a:r>
              <a:rPr lang="en-US" sz="2000" b="1" dirty="0"/>
              <a:t>System Message</a:t>
            </a:r>
          </a:p>
          <a:p>
            <a:pPr marL="0" indent="0">
              <a:buNone/>
            </a:pPr>
            <a:r>
              <a:rPr lang="en-US" sz="2000" b="1" dirty="0"/>
              <a:t>Example Chats</a:t>
            </a:r>
          </a:p>
        </p:txBody>
      </p:sp>
      <p:pic>
        <p:nvPicPr>
          <p:cNvPr id="9" name="Grafik 8" descr="Papier Silhouette">
            <a:extLst>
              <a:ext uri="{FF2B5EF4-FFF2-40B4-BE49-F238E27FC236}">
                <a16:creationId xmlns:a16="http://schemas.microsoft.com/office/drawing/2014/main" id="{735DD061-234A-3974-A085-55A0E80F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3025" y="1129526"/>
            <a:ext cx="3657574" cy="3657574"/>
          </a:xfrm>
          <a:prstGeom prst="rect">
            <a:avLst/>
          </a:prstGeom>
        </p:spPr>
      </p:pic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6830A246-FCE5-E40E-6166-33DBA4EE0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171804"/>
              </p:ext>
            </p:extLst>
          </p:nvPr>
        </p:nvGraphicFramePr>
        <p:xfrm>
          <a:off x="3632200" y="1089217"/>
          <a:ext cx="5080000" cy="342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169C02C-1C2E-7A33-E64C-9DA2698C5912}"/>
              </a:ext>
            </a:extLst>
          </p:cNvPr>
          <p:cNvCxnSpPr/>
          <p:nvPr/>
        </p:nvCxnSpPr>
        <p:spPr>
          <a:xfrm flipV="1">
            <a:off x="1380067" y="1430867"/>
            <a:ext cx="2118408" cy="127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90D6F3C-A3D2-7813-DF2D-AD1DDADF39D6}"/>
              </a:ext>
            </a:extLst>
          </p:cNvPr>
          <p:cNvCxnSpPr>
            <a:cxnSpLocks/>
          </p:cNvCxnSpPr>
          <p:nvPr/>
        </p:nvCxnSpPr>
        <p:spPr>
          <a:xfrm flipV="1">
            <a:off x="2125133" y="1944775"/>
            <a:ext cx="1373342" cy="1239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D2EBDC-8E08-9D64-8FFB-8A83B9CD3CDC}"/>
              </a:ext>
            </a:extLst>
          </p:cNvPr>
          <p:cNvCxnSpPr>
            <a:cxnSpLocks/>
          </p:cNvCxnSpPr>
          <p:nvPr/>
        </p:nvCxnSpPr>
        <p:spPr>
          <a:xfrm flipV="1">
            <a:off x="2650067" y="2700867"/>
            <a:ext cx="918207" cy="967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ABD75AF-84E0-1EEE-74A1-4C9367D48785}"/>
              </a:ext>
            </a:extLst>
          </p:cNvPr>
          <p:cNvCxnSpPr>
            <a:cxnSpLocks/>
          </p:cNvCxnSpPr>
          <p:nvPr/>
        </p:nvCxnSpPr>
        <p:spPr>
          <a:xfrm flipV="1">
            <a:off x="2586141" y="3757335"/>
            <a:ext cx="982133" cy="3160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" name="Textfeld 3">
            <a:extLst>
              <a:ext uri="{FF2B5EF4-FFF2-40B4-BE49-F238E27FC236}">
                <a16:creationId xmlns:a16="http://schemas.microsoft.com/office/drawing/2014/main" id="{CABBCD20-3742-D320-0493-BF42364DE3E7}"/>
              </a:ext>
            </a:extLst>
          </p:cNvPr>
          <p:cNvSpPr txBox="1"/>
          <p:nvPr/>
        </p:nvSpPr>
        <p:spPr>
          <a:xfrm>
            <a:off x="4149246" y="4240052"/>
            <a:ext cx="4045907" cy="234744"/>
          </a:xfrm>
          <a:prstGeom prst="rect">
            <a:avLst/>
          </a:prstGeom>
        </p:spPr>
        <p:style>
          <a:lnRef idx="2">
            <a:schemeClr val="accent3"/>
          </a:lnRef>
          <a:fillRef idx="1">
            <a:schemeClr val="lt1"/>
          </a:fillRef>
          <a:effectRef idx="0">
            <a:schemeClr val="accent3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400" dirty="0" err="1"/>
              <a:t>Example</a:t>
            </a:r>
            <a:r>
              <a:rPr lang="de-DE" sz="1400" dirty="0"/>
              <a:t> </a:t>
            </a:r>
            <a:r>
              <a:rPr lang="de-DE" sz="1400" dirty="0" err="1"/>
              <a:t>user</a:t>
            </a:r>
            <a:r>
              <a:rPr lang="de-DE" sz="1400" dirty="0"/>
              <a:t> </a:t>
            </a:r>
            <a:r>
              <a:rPr lang="de-DE" sz="1400" dirty="0" err="1"/>
              <a:t>messages</a:t>
            </a:r>
            <a:r>
              <a:rPr lang="de-DE" sz="1400" dirty="0"/>
              <a:t> </a:t>
            </a:r>
            <a:r>
              <a:rPr lang="de-DE" sz="1400" dirty="0" err="1"/>
              <a:t>are</a:t>
            </a:r>
            <a:r>
              <a:rPr lang="de-DE" sz="1400" dirty="0"/>
              <a:t> </a:t>
            </a:r>
            <a:r>
              <a:rPr lang="de-DE" sz="1400" dirty="0" err="1"/>
              <a:t>based</a:t>
            </a:r>
            <a:r>
              <a:rPr lang="de-DE" sz="1400" dirty="0"/>
              <a:t> on a </a:t>
            </a:r>
            <a:r>
              <a:rPr lang="de-DE" sz="1400" dirty="0" err="1"/>
              <a:t>survey</a:t>
            </a:r>
            <a:r>
              <a:rPr lang="de-DE" sz="1400" dirty="0"/>
              <a:t> </a:t>
            </a:r>
            <a:endParaRPr lang="en-US" sz="1400" dirty="0"/>
          </a:p>
        </p:txBody>
      </p:sp>
      <p:pic>
        <p:nvPicPr>
          <p:cNvPr id="1026" name="Picture 2" descr="ollama logo">
            <a:extLst>
              <a:ext uri="{FF2B5EF4-FFF2-40B4-BE49-F238E27FC236}">
                <a16:creationId xmlns:a16="http://schemas.microsoft.com/office/drawing/2014/main" id="{E2A8090C-0611-77D4-6B6F-F0448C82F6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957393" y="275170"/>
            <a:ext cx="383705" cy="5426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Grafik 11" descr="Ein Telefon, das zur Seite zeigt">
            <a:extLst>
              <a:ext uri="{FF2B5EF4-FFF2-40B4-BE49-F238E27FC236}">
                <a16:creationId xmlns:a16="http://schemas.microsoft.com/office/drawing/2014/main" id="{9824C8B0-BDF7-BB95-AB88-179226438032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5730823" y="63496"/>
            <a:ext cx="441376" cy="840602"/>
          </a:xfrm>
          <a:prstGeom prst="rect">
            <a:avLst/>
          </a:prstGeom>
        </p:spPr>
      </p:pic>
      <p:pic>
        <p:nvPicPr>
          <p:cNvPr id="15" name="Grafik 14">
            <a:extLst>
              <a:ext uri="{FF2B5EF4-FFF2-40B4-BE49-F238E27FC236}">
                <a16:creationId xmlns:a16="http://schemas.microsoft.com/office/drawing/2014/main" id="{F99DEBEE-6395-70DD-B6D2-3BC089E3BC6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852365" y="370979"/>
            <a:ext cx="260336" cy="276945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C2B97CC7-7B0C-BF8E-5E19-A1FA36BEEE8E}"/>
              </a:ext>
            </a:extLst>
          </p:cNvPr>
          <p:cNvCxnSpPr>
            <a:cxnSpLocks/>
          </p:cNvCxnSpPr>
          <p:nvPr/>
        </p:nvCxnSpPr>
        <p:spPr>
          <a:xfrm>
            <a:off x="4502418" y="546519"/>
            <a:ext cx="1140723" cy="0"/>
          </a:xfrm>
          <a:prstGeom prst="straightConnector1">
            <a:avLst/>
          </a:prstGeom>
          <a:ln w="12700">
            <a:solidFill>
              <a:schemeClr val="tx1"/>
            </a:solidFill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407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Device 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9D5691-5849-1C4C-17D3-6A05AFB5AD0E}"/>
              </a:ext>
            </a:extLst>
          </p:cNvPr>
          <p:cNvSpPr/>
          <p:nvPr/>
        </p:nvSpPr>
        <p:spPr>
          <a:xfrm>
            <a:off x="4508501" y="559723"/>
            <a:ext cx="2802467" cy="414722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de-DE" sz="1200" dirty="0"/>
              <a:t>[{</a:t>
            </a:r>
          </a:p>
          <a:p>
            <a:pPr marL="0" indent="0">
              <a:buNone/>
            </a:pPr>
            <a:r>
              <a:rPr lang="de-DE" sz="1200" dirty="0"/>
              <a:t>    "type": "POWER_METER_SWITCH",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name</a:t>
            </a:r>
            <a:r>
              <a:rPr lang="de-DE" sz="1200" dirty="0"/>
              <a:t>": "Office Desk </a:t>
            </a:r>
            <a:r>
              <a:rPr lang="de-DE" sz="1200" dirty="0" err="1"/>
              <a:t>Lamp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deviceID</a:t>
            </a:r>
            <a:r>
              <a:rPr lang="de-DE" sz="1200" dirty="0"/>
              <a:t>": "12345",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state</a:t>
            </a:r>
            <a:r>
              <a:rPr lang="de-DE" sz="1200" dirty="0"/>
              <a:t>": [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PowerMeter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powerConsumption</a:t>
            </a:r>
            <a:r>
              <a:rPr lang="de-DE" sz="1200" dirty="0"/>
              <a:t>": 10,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energyConsumption</a:t>
            </a:r>
            <a:r>
              <a:rPr lang="de-DE" sz="1200" dirty="0"/>
              <a:t>": 50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},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PowerSwitch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switchState</a:t>
            </a:r>
            <a:r>
              <a:rPr lang="de-DE" sz="1200" dirty="0"/>
              <a:t>": "ON"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</a:t>
            </a:r>
          </a:p>
          <a:p>
            <a:pPr marL="0" indent="0">
              <a:buNone/>
            </a:pPr>
            <a:r>
              <a:rPr lang="de-DE" sz="1200" dirty="0"/>
              <a:t>    ],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room</a:t>
            </a:r>
            <a:r>
              <a:rPr lang="de-DE" sz="1200" dirty="0"/>
              <a:t>": "Office"</a:t>
            </a:r>
          </a:p>
          <a:p>
            <a:pPr marL="0" indent="0">
              <a:buNone/>
            </a:pPr>
            <a:r>
              <a:rPr lang="de-DE" sz="1200" dirty="0"/>
              <a:t>}]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C27C60E-A02F-36BB-8DEA-56BC98F47499}"/>
              </a:ext>
            </a:extLst>
          </p:cNvPr>
          <p:cNvSpPr txBox="1">
            <a:spLocks/>
          </p:cNvSpPr>
          <p:nvPr/>
        </p:nvSpPr>
        <p:spPr>
          <a:xfrm>
            <a:off x="1769534" y="2532083"/>
            <a:ext cx="2802466" cy="5046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e-DE" sz="1600" dirty="0" err="1"/>
              <a:t>Example</a:t>
            </a:r>
            <a:r>
              <a:rPr lang="de-DE" sz="1600" dirty="0"/>
              <a:t> Device List </a:t>
            </a:r>
            <a:br>
              <a:rPr lang="de-DE" sz="1600" dirty="0"/>
            </a:br>
            <a:r>
              <a:rPr lang="de-DE" sz="1600" dirty="0" err="1"/>
              <a:t>containing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a Smart Plug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7283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Demonstration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10" name="MA-clip1-shortened">
            <a:hlinkClick r:id="" action="ppaction://media"/>
            <a:extLst>
              <a:ext uri="{FF2B5EF4-FFF2-40B4-BE49-F238E27FC236}">
                <a16:creationId xmlns:a16="http://schemas.microsoft.com/office/drawing/2014/main" id="{D7926F26-4D50-D7E6-AF1F-295D85130374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247775" y="950913"/>
            <a:ext cx="6683375" cy="3759200"/>
          </a:xfrm>
        </p:spPr>
      </p:pic>
    </p:spTree>
    <p:extLst>
      <p:ext uri="{BB962C8B-B14F-4D97-AF65-F5344CB8AC3E}">
        <p14:creationId xmlns:p14="http://schemas.microsoft.com/office/powerpoint/2010/main" val="28147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150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10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0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0"/>
                  </p:tgtEl>
                </p:cond>
              </p:nextCondLst>
            </p:seq>
          </p:childTnLst>
        </p:cTn>
      </p:par>
    </p:tnLst>
  </p:timing>
  <p:extLst>
    <p:ext uri="{6950BFC3-D8DA-4A85-94F7-54DA5524770B}">
      <p188:commentRel xmlns:p188="http://schemas.microsoft.com/office/powerpoint/2018/8/main" r:id="rId4"/>
    </p:ext>
  </p:extLs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70535193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230A7F2B-2DFC-9D72-CF03-9813A08031B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A5D5A06-41FC-476E-20CE-7B20A05B701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74843" y="3785570"/>
            <a:ext cx="1550631" cy="965224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591DD49-6ABE-C334-7E9C-152BAC290A74}"/>
              </a:ext>
            </a:extLst>
          </p:cNvPr>
          <p:cNvGrpSpPr/>
          <p:nvPr/>
        </p:nvGrpSpPr>
        <p:grpSpPr>
          <a:xfrm>
            <a:off x="4253235" y="3557392"/>
            <a:ext cx="1261558" cy="1378988"/>
            <a:chOff x="4253235" y="3557392"/>
            <a:chExt cx="1261558" cy="1378988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691AB416-A415-4CFD-8661-5214C506D66C}"/>
                </a:ext>
              </a:extLst>
            </p:cNvPr>
            <p:cNvSpPr txBox="1">
              <a:spLocks/>
            </p:cNvSpPr>
            <p:nvPr/>
          </p:nvSpPr>
          <p:spPr>
            <a:xfrm>
              <a:off x="4438134" y="3674822"/>
              <a:ext cx="929400" cy="1261558"/>
            </a:xfrm>
            <a:prstGeom prst="rect">
              <a:avLst/>
            </a:prstGeom>
          </p:spPr>
          <p:txBody>
            <a:bodyPr/>
            <a:lstStyle>
              <a:lvl1pPr marL="171448" indent="-171448" algn="l" defTabSz="685793" rtl="0" eaLnBrk="1" latinLnBrk="0" hangingPunct="1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0" indent="-184148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0" indent="-176212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18" indent="-184148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29" indent="-176212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31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28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24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21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800" b="1" dirty="0" err="1">
                  <a:solidFill>
                    <a:schemeClr val="bg1"/>
                  </a:solidFill>
                </a:rPr>
                <a:t>Modelfile</a:t>
              </a:r>
              <a:endParaRPr lang="en-US" sz="800" b="1" dirty="0">
                <a:solidFill>
                  <a:schemeClr val="bg1"/>
                </a:solidFill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Model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Parameters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System Message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Example Chats</a:t>
              </a:r>
            </a:p>
          </p:txBody>
        </p:sp>
        <p:pic>
          <p:nvPicPr>
            <p:cNvPr id="27" name="Grafik 26" descr="Papier Silhouette">
              <a:extLst>
                <a:ext uri="{FF2B5EF4-FFF2-40B4-BE49-F238E27FC236}">
                  <a16:creationId xmlns:a16="http://schemas.microsoft.com/office/drawing/2014/main" id="{AB698B33-2F1A-352D-0D73-1E060FB9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2">
              <a:extLs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tretch>
              <a:fillRect/>
            </a:stretch>
          </p:blipFill>
          <p:spPr>
            <a:xfrm>
              <a:off x="4253235" y="3557392"/>
              <a:ext cx="1261558" cy="126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7880845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ADFD562B-7156-05A6-FE0C-8741EDE6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16" y="469262"/>
            <a:ext cx="4996695" cy="45300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7" name="Grafik 6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6BF34B6A-39A4-A3A0-0761-29EB8FA3358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6725" y="2423785"/>
            <a:ext cx="1503286" cy="160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59935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0B171E-7B90-1D85-BA80-84187099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2801242"/>
            <a:ext cx="9144000" cy="163285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467D34-2193-9BAA-0F26-B254D1FD484B}"/>
              </a:ext>
            </a:extLst>
          </p:cNvPr>
          <p:cNvSpPr/>
          <p:nvPr/>
        </p:nvSpPr>
        <p:spPr>
          <a:xfrm>
            <a:off x="1509204" y="3602692"/>
            <a:ext cx="1526959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1F35A8-3705-3C68-27E4-17A2DBD47928}"/>
              </a:ext>
            </a:extLst>
          </p:cNvPr>
          <p:cNvSpPr/>
          <p:nvPr/>
        </p:nvSpPr>
        <p:spPr>
          <a:xfrm>
            <a:off x="4711875" y="3602692"/>
            <a:ext cx="749474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163935-04D5-2CD5-2BFC-E6009A3D9130}"/>
              </a:ext>
            </a:extLst>
          </p:cNvPr>
          <p:cNvSpPr/>
          <p:nvPr/>
        </p:nvSpPr>
        <p:spPr>
          <a:xfrm>
            <a:off x="6997185" y="3617670"/>
            <a:ext cx="2121763" cy="304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Rechteck 1">
            <a:extLst>
              <a:ext uri="{FF2B5EF4-FFF2-40B4-BE49-F238E27FC236}">
                <a16:creationId xmlns:a16="http://schemas.microsoft.com/office/drawing/2014/main" id="{5C1FB155-693B-E8D1-D750-9EA48A9899B8}"/>
              </a:ext>
            </a:extLst>
          </p:cNvPr>
          <p:cNvSpPr/>
          <p:nvPr/>
        </p:nvSpPr>
        <p:spPr>
          <a:xfrm>
            <a:off x="5511108" y="3602692"/>
            <a:ext cx="749474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0" name="Inhaltsplatzhalter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001DFAB5-1FF8-8140-B62D-2351AAC101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14001" y="356400"/>
            <a:ext cx="4598256" cy="21575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9814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 animBg="1"/>
      <p:bldP spid="9" grpId="0" animBg="1"/>
      <p:bldP spid="2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  <p:pic>
        <p:nvPicPr>
          <p:cNvPr id="17" name="Grafik 1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831AA9E-8C2D-7571-86ED-7510E91E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37" y="835540"/>
            <a:ext cx="5409959" cy="405746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4227C6A-F263-42FF-8842-1ABA1623EA97}"/>
              </a:ext>
            </a:extLst>
          </p:cNvPr>
          <p:cNvSpPr/>
          <p:nvPr/>
        </p:nvSpPr>
        <p:spPr>
          <a:xfrm>
            <a:off x="3533301" y="1331650"/>
            <a:ext cx="1526959" cy="3142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D5635D-DCD0-7B8F-2AB3-EE2FCFB1874B}"/>
              </a:ext>
            </a:extLst>
          </p:cNvPr>
          <p:cNvSpPr txBox="1"/>
          <p:nvPr/>
        </p:nvSpPr>
        <p:spPr>
          <a:xfrm>
            <a:off x="5408656" y="1075965"/>
            <a:ext cx="354650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good</a:t>
            </a:r>
            <a:r>
              <a:rPr lang="de-DE" sz="1600" dirty="0"/>
              <a:t> Value?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43BFBE7-0DF9-9D53-A964-592D21690A2F}"/>
              </a:ext>
            </a:extLst>
          </p:cNvPr>
          <p:cNvSpPr txBox="1"/>
          <p:nvPr/>
        </p:nvSpPr>
        <p:spPr>
          <a:xfrm>
            <a:off x="5408655" y="1449263"/>
            <a:ext cx="3546507" cy="2750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1" dirty="0"/>
              <a:t>Example with 0.61: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Response: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“I cannot have a temperature measurement for the kitchen. There are only rooms and devices, but no temperature-taking devices available for the kitchen.”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Expected: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“I’m sorry, but no temperature sensors are available in the kitchen”</a:t>
            </a:r>
            <a:endParaRPr lang="de-DE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A74A03-6465-361F-90B0-B415651F7606}"/>
              </a:ext>
            </a:extLst>
          </p:cNvPr>
          <p:cNvSpPr txBox="1"/>
          <p:nvPr/>
        </p:nvSpPr>
        <p:spPr>
          <a:xfrm>
            <a:off x="5396753" y="4340206"/>
            <a:ext cx="3546507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400" b="1" dirty="0" err="1"/>
              <a:t>Another</a:t>
            </a:r>
            <a:r>
              <a:rPr lang="de-DE" sz="1400" b="1" dirty="0"/>
              <a:t> </a:t>
            </a:r>
            <a:r>
              <a:rPr lang="de-DE" sz="1400" b="1" dirty="0" err="1"/>
              <a:t>Aspect</a:t>
            </a:r>
            <a:r>
              <a:rPr lang="de-DE" sz="1400" b="1" dirty="0"/>
              <a:t>: </a:t>
            </a:r>
            <a:r>
              <a:rPr lang="de-DE" sz="1400" b="1" dirty="0" err="1"/>
              <a:t>Answering</a:t>
            </a:r>
            <a:r>
              <a:rPr lang="de-DE" sz="1400" b="1" dirty="0"/>
              <a:t> in </a:t>
            </a:r>
            <a:r>
              <a:rPr lang="de-DE" sz="1400" b="1" dirty="0" err="1"/>
              <a:t>users</a:t>
            </a:r>
            <a:r>
              <a:rPr lang="de-DE" sz="1400" b="1" dirty="0"/>
              <a:t>‘ </a:t>
            </a:r>
            <a:r>
              <a:rPr lang="de-DE" sz="1400" b="1" dirty="0" err="1"/>
              <a:t>language</a:t>
            </a:r>
            <a:endParaRPr lang="de-DE" sz="1400" b="1" dirty="0"/>
          </a:p>
        </p:txBody>
      </p:sp>
      <p:sp>
        <p:nvSpPr>
          <p:cNvPr id="2" name="Textfeld 1">
            <a:extLst>
              <a:ext uri="{FF2B5EF4-FFF2-40B4-BE49-F238E27FC236}">
                <a16:creationId xmlns:a16="http://schemas.microsoft.com/office/drawing/2014/main" id="{318CB4AB-F186-E18C-2310-853007EB51D0}"/>
              </a:ext>
            </a:extLst>
          </p:cNvPr>
          <p:cNvSpPr txBox="1"/>
          <p:nvPr/>
        </p:nvSpPr>
        <p:spPr>
          <a:xfrm>
            <a:off x="3883028" y="518123"/>
            <a:ext cx="1177232" cy="553998"/>
          </a:xfrm>
          <a:prstGeom prst="rect">
            <a:avLst/>
          </a:prstGeom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lIns="0" tIns="0" rIns="0" bIns="0" rtlCol="0">
            <a:spAutoFit/>
          </a:bodyPr>
          <a:lstStyle/>
          <a:p>
            <a:r>
              <a:rPr lang="de-DE" sz="800" dirty="0"/>
              <a:t> </a:t>
            </a:r>
            <a:r>
              <a:rPr lang="de-DE" sz="900" dirty="0"/>
              <a:t>~51% </a:t>
            </a:r>
            <a:r>
              <a:rPr lang="de-DE" sz="900" dirty="0" err="1"/>
              <a:t>are</a:t>
            </a:r>
            <a:r>
              <a:rPr lang="de-DE" sz="900" dirty="0"/>
              <a:t> </a:t>
            </a:r>
            <a:r>
              <a:rPr lang="de-DE" sz="900" dirty="0" err="1"/>
              <a:t>over</a:t>
            </a:r>
            <a:r>
              <a:rPr lang="de-DE" sz="900" dirty="0"/>
              <a:t> 0.65</a:t>
            </a:r>
          </a:p>
          <a:p>
            <a:r>
              <a:rPr lang="de-DE" sz="900" dirty="0"/>
              <a:t> ~60% </a:t>
            </a:r>
            <a:r>
              <a:rPr lang="de-DE" sz="900" dirty="0" err="1"/>
              <a:t>are</a:t>
            </a:r>
            <a:r>
              <a:rPr lang="de-DE" sz="900" dirty="0"/>
              <a:t> </a:t>
            </a:r>
            <a:r>
              <a:rPr lang="de-DE" sz="900" dirty="0" err="1"/>
              <a:t>over</a:t>
            </a:r>
            <a:r>
              <a:rPr lang="de-DE" sz="900" dirty="0"/>
              <a:t> 0.6</a:t>
            </a:r>
          </a:p>
          <a:p>
            <a:r>
              <a:rPr lang="de-DE" sz="900" dirty="0"/>
              <a:t> ~67% </a:t>
            </a:r>
            <a:r>
              <a:rPr lang="de-DE" sz="900" dirty="0" err="1"/>
              <a:t>are</a:t>
            </a:r>
            <a:r>
              <a:rPr lang="de-DE" sz="900" dirty="0"/>
              <a:t> </a:t>
            </a:r>
            <a:r>
              <a:rPr lang="de-DE" sz="900" dirty="0" err="1"/>
              <a:t>over</a:t>
            </a:r>
            <a:r>
              <a:rPr lang="de-DE" sz="900" dirty="0"/>
              <a:t> 0.5</a:t>
            </a:r>
          </a:p>
          <a:p>
            <a:r>
              <a:rPr lang="de-DE" sz="900" dirty="0"/>
              <a:t> ~75% </a:t>
            </a:r>
            <a:r>
              <a:rPr lang="de-DE" sz="900" dirty="0" err="1"/>
              <a:t>are</a:t>
            </a:r>
            <a:r>
              <a:rPr lang="de-DE" sz="900" dirty="0"/>
              <a:t> </a:t>
            </a:r>
            <a:r>
              <a:rPr lang="de-DE" sz="900" dirty="0" err="1"/>
              <a:t>over</a:t>
            </a:r>
            <a:r>
              <a:rPr lang="de-DE" sz="900" dirty="0"/>
              <a:t> 0.4</a:t>
            </a:r>
          </a:p>
        </p:txBody>
      </p:sp>
    </p:spTree>
    <p:extLst>
      <p:ext uri="{BB962C8B-B14F-4D97-AF65-F5344CB8AC3E}">
        <p14:creationId xmlns:p14="http://schemas.microsoft.com/office/powerpoint/2010/main" val="37609131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20" grpId="0"/>
      <p:bldP spid="21" grpId="0"/>
      <p:bldP spid="2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hteck 15">
            <a:extLst>
              <a:ext uri="{FF2B5EF4-FFF2-40B4-BE49-F238E27FC236}">
                <a16:creationId xmlns:a16="http://schemas.microsoft.com/office/drawing/2014/main" id="{C281C6EE-EC47-C147-4757-EE7212702DE5}"/>
              </a:ext>
            </a:extLst>
          </p:cNvPr>
          <p:cNvSpPr/>
          <p:nvPr/>
        </p:nvSpPr>
        <p:spPr>
          <a:xfrm>
            <a:off x="6530227" y="951549"/>
            <a:ext cx="2181974" cy="3759042"/>
          </a:xfrm>
          <a:prstGeom prst="rect">
            <a:avLst/>
          </a:prstGeom>
          <a:solidFill>
            <a:schemeClr val="tx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Study Hypothesis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6B47C84-E5B2-56DE-EFAC-D00CEF336A2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68316" y="951549"/>
            <a:ext cx="5359607" cy="3759042"/>
          </a:xfrm>
        </p:spPr>
        <p:txBody>
          <a:bodyPr anchor="ctr"/>
          <a:lstStyle/>
          <a:p>
            <a:pPr marL="0" indent="0">
              <a:buNone/>
            </a:pPr>
            <a:r>
              <a:rPr lang="en-US" dirty="0"/>
              <a:t>𝐻1 The chatbot improves explainability of the app.</a:t>
            </a:r>
          </a:p>
          <a:p>
            <a:pPr marL="0" indent="0">
              <a:buNone/>
            </a:pPr>
            <a:r>
              <a:rPr lang="en-US" dirty="0"/>
              <a:t> </a:t>
            </a:r>
          </a:p>
          <a:p>
            <a:pPr marL="0" indent="0">
              <a:buNone/>
            </a:pPr>
            <a:r>
              <a:rPr lang="en-US" dirty="0"/>
              <a:t>𝐻2 The chatbot improves usability of the app.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𝐻3 Persons would rather use the chatbot than traditional ways of controlling their smart home.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𝐻4 Controlling device tasks generally take longer than tasks where no action needs to be triggered.</a:t>
            </a:r>
            <a:endParaRPr lang="de-DE" dirty="0"/>
          </a:p>
        </p:txBody>
      </p:sp>
      <p:pic>
        <p:nvPicPr>
          <p:cNvPr id="9" name="Grafik 8" descr="Marke Kreuz mit einfarbiger Füllung">
            <a:extLst>
              <a:ext uri="{FF2B5EF4-FFF2-40B4-BE49-F238E27FC236}">
                <a16:creationId xmlns:a16="http://schemas.microsoft.com/office/drawing/2014/main" id="{B3CB61B1-824B-B155-2879-644F4D54C14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5564790" y="2727343"/>
            <a:ext cx="739590" cy="739590"/>
          </a:xfrm>
          <a:prstGeom prst="rect">
            <a:avLst/>
          </a:prstGeom>
        </p:spPr>
      </p:pic>
      <p:pic>
        <p:nvPicPr>
          <p:cNvPr id="11" name="Grafik 10" descr="Abzeichen Tick1 mit einfarbiger Füllung">
            <a:extLst>
              <a:ext uri="{FF2B5EF4-FFF2-40B4-BE49-F238E27FC236}">
                <a16:creationId xmlns:a16="http://schemas.microsoft.com/office/drawing/2014/main" id="{1362E06D-08AD-A3DA-2810-ADE11015177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790" y="978519"/>
            <a:ext cx="739591" cy="739591"/>
          </a:xfrm>
          <a:prstGeom prst="rect">
            <a:avLst/>
          </a:prstGeom>
        </p:spPr>
      </p:pic>
      <p:pic>
        <p:nvPicPr>
          <p:cNvPr id="13" name="Grafik 12" descr="Abzeichen Tick1 Silhouette">
            <a:extLst>
              <a:ext uri="{FF2B5EF4-FFF2-40B4-BE49-F238E27FC236}">
                <a16:creationId xmlns:a16="http://schemas.microsoft.com/office/drawing/2014/main" id="{8DB009D1-027C-A929-E98D-9BEDE4107958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564791" y="1754678"/>
            <a:ext cx="739590" cy="739590"/>
          </a:xfrm>
          <a:prstGeom prst="rect">
            <a:avLst/>
          </a:prstGeom>
        </p:spPr>
      </p:pic>
      <p:pic>
        <p:nvPicPr>
          <p:cNvPr id="14" name="Grafik 13" descr="Abzeichen Tick1 mit einfarbiger Füllung">
            <a:extLst>
              <a:ext uri="{FF2B5EF4-FFF2-40B4-BE49-F238E27FC236}">
                <a16:creationId xmlns:a16="http://schemas.microsoft.com/office/drawing/2014/main" id="{B287EC8E-6266-50ED-CFCC-184BD7358800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5564789" y="3857390"/>
            <a:ext cx="739591" cy="739591"/>
          </a:xfrm>
          <a:prstGeom prst="rect">
            <a:avLst/>
          </a:prstGeom>
        </p:spPr>
      </p:pic>
      <p:sp>
        <p:nvSpPr>
          <p:cNvPr id="15" name="Textfeld 14">
            <a:extLst>
              <a:ext uri="{FF2B5EF4-FFF2-40B4-BE49-F238E27FC236}">
                <a16:creationId xmlns:a16="http://schemas.microsoft.com/office/drawing/2014/main" id="{5FE76098-B328-6EB8-C1F2-F903DFAC889E}"/>
              </a:ext>
            </a:extLst>
          </p:cNvPr>
          <p:cNvSpPr txBox="1"/>
          <p:nvPr/>
        </p:nvSpPr>
        <p:spPr>
          <a:xfrm>
            <a:off x="6698254" y="2297738"/>
            <a:ext cx="1977430" cy="85921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>
                <a:solidFill>
                  <a:schemeClr val="bg1"/>
                </a:solidFill>
              </a:rPr>
              <a:t>Analysis </a:t>
            </a:r>
            <a:r>
              <a:rPr lang="de-DE" sz="1600" dirty="0" err="1">
                <a:solidFill>
                  <a:schemeClr val="bg1"/>
                </a:solidFill>
              </a:rPr>
              <a:t>through</a:t>
            </a:r>
            <a:r>
              <a:rPr lang="de-DE" sz="1600" dirty="0">
                <a:solidFill>
                  <a:schemeClr val="bg1"/>
                </a:solidFill>
              </a:rPr>
              <a:t> </a:t>
            </a:r>
            <a:r>
              <a:rPr lang="de-DE" sz="1600" dirty="0" err="1">
                <a:solidFill>
                  <a:schemeClr val="bg1"/>
                </a:solidFill>
              </a:rPr>
              <a:t>Wilcoxon</a:t>
            </a:r>
            <a:r>
              <a:rPr lang="de-DE" sz="1600" dirty="0">
                <a:solidFill>
                  <a:schemeClr val="bg1"/>
                </a:solidFill>
              </a:rPr>
              <a:t> Test and qualitative </a:t>
            </a:r>
            <a:r>
              <a:rPr lang="de-DE" sz="1600" dirty="0" err="1">
                <a:solidFill>
                  <a:schemeClr val="bg1"/>
                </a:solidFill>
              </a:rPr>
              <a:t>findings</a:t>
            </a:r>
            <a:r>
              <a:rPr lang="de-DE" sz="16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40731444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Key </a:t>
            </a:r>
            <a:r>
              <a:rPr lang="de-DE" dirty="0" err="1"/>
              <a:t>Findings</a:t>
            </a:r>
            <a:r>
              <a:rPr lang="de-DE" dirty="0"/>
              <a:t> / </a:t>
            </a:r>
            <a:r>
              <a:rPr lang="de-DE" dirty="0" err="1"/>
              <a:t>Contributions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9" name="Inhaltsplatzhalter 8" descr="Architektur mit einfarbiger Füllung">
            <a:extLst>
              <a:ext uri="{FF2B5EF4-FFF2-40B4-BE49-F238E27FC236}">
                <a16:creationId xmlns:a16="http://schemas.microsoft.com/office/drawing/2014/main" id="{5929CB8B-3F5A-0934-4DCA-302C7DA3964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43751" y="2485807"/>
            <a:ext cx="914400" cy="914400"/>
          </a:xfrm>
        </p:spPr>
      </p:pic>
      <p:pic>
        <p:nvPicPr>
          <p:cNvPr id="11" name="Grafik 10" descr="Schlägel und Eisen mit einfarbiger Füllung">
            <a:extLst>
              <a:ext uri="{FF2B5EF4-FFF2-40B4-BE49-F238E27FC236}">
                <a16:creationId xmlns:a16="http://schemas.microsoft.com/office/drawing/2014/main" id="{FB4823C3-165C-FE38-FBFD-60A7F5DAE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4334107" y="2485807"/>
            <a:ext cx="914400" cy="914400"/>
          </a:xfrm>
          <a:prstGeom prst="rect">
            <a:avLst/>
          </a:prstGeom>
        </p:spPr>
      </p:pic>
      <p:pic>
        <p:nvPicPr>
          <p:cNvPr id="13" name="Grafik 12" descr="Pfeil: Kurve im Uhrzeigersinn mit einfarbiger Füllung">
            <a:extLst>
              <a:ext uri="{FF2B5EF4-FFF2-40B4-BE49-F238E27FC236}">
                <a16:creationId xmlns:a16="http://schemas.microsoft.com/office/drawing/2014/main" id="{5AF6BA69-62E7-4FA1-2C7B-2226B9380615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048127" y="1201117"/>
            <a:ext cx="914400" cy="914400"/>
          </a:xfrm>
          <a:prstGeom prst="rect">
            <a:avLst/>
          </a:prstGeom>
        </p:spPr>
      </p:pic>
      <p:pic>
        <p:nvPicPr>
          <p:cNvPr id="15" name="Grafik 14" descr="Waage der Justitia mit einfarbiger Füllung">
            <a:extLst>
              <a:ext uri="{FF2B5EF4-FFF2-40B4-BE49-F238E27FC236}">
                <a16:creationId xmlns:a16="http://schemas.microsoft.com/office/drawing/2014/main" id="{5D87CC1D-E35F-0455-EE2A-C087F103FEC1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43751" y="1198735"/>
            <a:ext cx="914400" cy="914400"/>
          </a:xfrm>
          <a:prstGeom prst="rect">
            <a:avLst/>
          </a:prstGeom>
        </p:spPr>
      </p:pic>
      <p:pic>
        <p:nvPicPr>
          <p:cNvPr id="16" name="Grafik 15" descr="Pfeil: Kurve im Uhrzeigersinn mit einfarbiger Füllung">
            <a:extLst>
              <a:ext uri="{FF2B5EF4-FFF2-40B4-BE49-F238E27FC236}">
                <a16:creationId xmlns:a16="http://schemas.microsoft.com/office/drawing/2014/main" id="{E28BED8A-C78E-A5C4-B8EF-29A29216699A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4572000" y="1201117"/>
            <a:ext cx="914400" cy="914400"/>
          </a:xfrm>
          <a:prstGeom prst="rect">
            <a:avLst/>
          </a:prstGeom>
        </p:spPr>
      </p:pic>
      <p:sp>
        <p:nvSpPr>
          <p:cNvPr id="17" name="Textfeld 16">
            <a:extLst>
              <a:ext uri="{FF2B5EF4-FFF2-40B4-BE49-F238E27FC236}">
                <a16:creationId xmlns:a16="http://schemas.microsoft.com/office/drawing/2014/main" id="{9389662B-1CF5-F232-A63C-7AA913FCAA2E}"/>
              </a:ext>
            </a:extLst>
          </p:cNvPr>
          <p:cNvSpPr txBox="1"/>
          <p:nvPr/>
        </p:nvSpPr>
        <p:spPr>
          <a:xfrm>
            <a:off x="1519886" y="1644211"/>
            <a:ext cx="2290348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Performance Trade-off</a:t>
            </a: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20D5CDA7-E5B2-1893-0834-9C2F7A299521}"/>
              </a:ext>
            </a:extLst>
          </p:cNvPr>
          <p:cNvSpPr txBox="1"/>
          <p:nvPr/>
        </p:nvSpPr>
        <p:spPr>
          <a:xfrm>
            <a:off x="5682733" y="1553061"/>
            <a:ext cx="2290348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Enhanced </a:t>
            </a:r>
            <a:r>
              <a:rPr lang="de-DE" sz="1600" dirty="0" err="1"/>
              <a:t>Explainability</a:t>
            </a:r>
            <a:r>
              <a:rPr lang="de-DE" sz="1600" dirty="0"/>
              <a:t> and Usability</a:t>
            </a:r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9DEAE0F7-7F41-589C-5409-CAFF79FDE6DE}"/>
              </a:ext>
            </a:extLst>
          </p:cNvPr>
          <p:cNvSpPr txBox="1"/>
          <p:nvPr/>
        </p:nvSpPr>
        <p:spPr>
          <a:xfrm>
            <a:off x="5682733" y="2775024"/>
            <a:ext cx="2290348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User Preference: </a:t>
            </a:r>
            <a:br>
              <a:rPr lang="de-DE" sz="1600" dirty="0"/>
            </a:br>
            <a:r>
              <a:rPr lang="de-DE" sz="1600" dirty="0" err="1"/>
              <a:t>under</a:t>
            </a:r>
            <a:r>
              <a:rPr lang="de-DE" sz="1600" dirty="0"/>
              <a:t> </a:t>
            </a:r>
            <a:r>
              <a:rPr lang="de-DE" sz="1600" dirty="0" err="1"/>
              <a:t>construction</a:t>
            </a:r>
            <a:endParaRPr lang="de-DE" sz="1600" dirty="0"/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CD2F21E4-0412-132F-B752-B2A54D130B40}"/>
              </a:ext>
            </a:extLst>
          </p:cNvPr>
          <p:cNvSpPr txBox="1"/>
          <p:nvPr/>
        </p:nvSpPr>
        <p:spPr>
          <a:xfrm>
            <a:off x="1519886" y="2720965"/>
            <a:ext cx="2290348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Designed</a:t>
            </a:r>
            <a:r>
              <a:rPr lang="de-DE" sz="1600" dirty="0"/>
              <a:t> </a:t>
            </a:r>
            <a:r>
              <a:rPr lang="de-DE" sz="1600" dirty="0" err="1"/>
              <a:t>Example</a:t>
            </a:r>
            <a:r>
              <a:rPr lang="de-DE" sz="1600" dirty="0"/>
              <a:t> Architecture</a:t>
            </a:r>
          </a:p>
        </p:txBody>
      </p:sp>
      <p:pic>
        <p:nvPicPr>
          <p:cNvPr id="22" name="Grafik 21" descr="Raute mit einfarbiger Füllung">
            <a:extLst>
              <a:ext uri="{FF2B5EF4-FFF2-40B4-BE49-F238E27FC236}">
                <a16:creationId xmlns:a16="http://schemas.microsoft.com/office/drawing/2014/main" id="{905C29CD-9A3C-D5AE-8B92-94ABF2C643A3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>
            <a:off x="443751" y="3589128"/>
            <a:ext cx="914400" cy="914400"/>
          </a:xfrm>
          <a:prstGeom prst="rect">
            <a:avLst/>
          </a:prstGeom>
        </p:spPr>
      </p:pic>
      <p:sp>
        <p:nvSpPr>
          <p:cNvPr id="23" name="Textfeld 22">
            <a:extLst>
              <a:ext uri="{FF2B5EF4-FFF2-40B4-BE49-F238E27FC236}">
                <a16:creationId xmlns:a16="http://schemas.microsoft.com/office/drawing/2014/main" id="{7D66F8A7-08EB-85A4-1640-6081A7C3904D}"/>
              </a:ext>
            </a:extLst>
          </p:cNvPr>
          <p:cNvSpPr txBox="1"/>
          <p:nvPr/>
        </p:nvSpPr>
        <p:spPr>
          <a:xfrm>
            <a:off x="1519886" y="3747108"/>
            <a:ext cx="5212140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High-Value Use Cases:</a:t>
            </a:r>
            <a:br>
              <a:rPr lang="de-DE" sz="1600" dirty="0"/>
            </a:br>
            <a:r>
              <a:rPr lang="de-DE" sz="1600" dirty="0"/>
              <a:t>multi-</a:t>
            </a:r>
            <a:r>
              <a:rPr lang="de-DE" sz="1600" dirty="0" err="1"/>
              <a:t>device</a:t>
            </a:r>
            <a:r>
              <a:rPr lang="de-DE" sz="1600" dirty="0"/>
              <a:t> </a:t>
            </a:r>
            <a:r>
              <a:rPr lang="de-DE" sz="1600" dirty="0" err="1"/>
              <a:t>management</a:t>
            </a:r>
            <a:r>
              <a:rPr lang="de-DE" sz="1600" dirty="0"/>
              <a:t>, </a:t>
            </a:r>
            <a:r>
              <a:rPr lang="de-DE" sz="1600" dirty="0" err="1"/>
              <a:t>automations</a:t>
            </a:r>
            <a:r>
              <a:rPr lang="de-DE" sz="1600" dirty="0"/>
              <a:t>, </a:t>
            </a:r>
            <a:r>
              <a:rPr lang="de-DE" sz="1600" dirty="0" err="1"/>
              <a:t>energy</a:t>
            </a:r>
            <a:r>
              <a:rPr lang="de-DE" sz="1600" dirty="0"/>
              <a:t> </a:t>
            </a:r>
            <a:r>
              <a:rPr lang="de-DE" sz="1600" dirty="0" err="1"/>
              <a:t>analysis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139629600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6" name="Grafik 15" descr="Junger Geschäftsmann mit Hand auf dem Kinn">
            <a:extLst>
              <a:ext uri="{FF2B5EF4-FFF2-40B4-BE49-F238E27FC236}">
                <a16:creationId xmlns:a16="http://schemas.microsoft.com/office/drawing/2014/main" id="{1BC7ECDB-CBA3-6491-4E11-95B414E2C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65"/>
          <a:stretch/>
        </p:blipFill>
        <p:spPr>
          <a:xfrm>
            <a:off x="6299439" y="2070597"/>
            <a:ext cx="1454961" cy="2716503"/>
          </a:xfrm>
          <a:prstGeom prst="rect">
            <a:avLst/>
          </a:prstGeom>
        </p:spPr>
      </p:pic>
      <p:pic>
        <p:nvPicPr>
          <p:cNvPr id="3" name="Picture 2" descr="Bosch Smart Home Radiator Thermostat II, Smart Thermostat with App  Function, Compatible with Amazon Alexa, Apple HomeKit, Google Home :  Amazon.de: Home &amp; Kitchen">
            <a:extLst>
              <a:ext uri="{FF2B5EF4-FFF2-40B4-BE49-F238E27FC236}">
                <a16:creationId xmlns:a16="http://schemas.microsoft.com/office/drawing/2014/main" id="{69DF21CC-0602-29BB-8C2E-AB5DEF6A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56199" y="2472852"/>
            <a:ext cx="991137" cy="986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84990F-3F18-30A3-E1D6-D8EB066A2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2673" t="16640" r="31407" b="26650"/>
          <a:stretch/>
        </p:blipFill>
        <p:spPr>
          <a:xfrm>
            <a:off x="7956199" y="3528542"/>
            <a:ext cx="991137" cy="880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033F82F-40CE-DB74-30D2-FA9394BA2A05}"/>
              </a:ext>
            </a:extLst>
          </p:cNvPr>
          <p:cNvSpPr txBox="1"/>
          <p:nvPr/>
        </p:nvSpPr>
        <p:spPr>
          <a:xfrm>
            <a:off x="7956199" y="4429721"/>
            <a:ext cx="99113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1" dirty="0"/>
              <a:t>…</a:t>
            </a:r>
            <a:endParaRPr lang="en-US" sz="1600" b="1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33B348-26D8-2658-1F28-FD625B5B722C}"/>
              </a:ext>
            </a:extLst>
          </p:cNvPr>
          <p:cNvSpPr txBox="1"/>
          <p:nvPr/>
        </p:nvSpPr>
        <p:spPr>
          <a:xfrm>
            <a:off x="5672665" y="4518823"/>
            <a:ext cx="849950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SHawn</a:t>
            </a:r>
            <a:endParaRPr lang="en-US" sz="1600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EC24EAEA-6905-F537-6128-DD8E9CDFCA27}"/>
              </a:ext>
            </a:extLst>
          </p:cNvPr>
          <p:cNvSpPr/>
          <p:nvPr/>
        </p:nvSpPr>
        <p:spPr>
          <a:xfrm>
            <a:off x="4296706" y="1004807"/>
            <a:ext cx="2145380" cy="1155399"/>
          </a:xfrm>
          <a:prstGeom prst="cloudCallout">
            <a:avLst>
              <a:gd name="adj1" fmla="val 48584"/>
              <a:gd name="adj2" fmla="val 688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CB945877-19F5-A682-4F2F-127EEF013612}"/>
              </a:ext>
            </a:extLst>
          </p:cNvPr>
          <p:cNvSpPr/>
          <p:nvPr/>
        </p:nvSpPr>
        <p:spPr>
          <a:xfrm>
            <a:off x="4103252" y="3071212"/>
            <a:ext cx="2145380" cy="1155399"/>
          </a:xfrm>
          <a:prstGeom prst="cloudCallout">
            <a:avLst>
              <a:gd name="adj1" fmla="val 60971"/>
              <a:gd name="adj2" fmla="val -78971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pic>
        <p:nvPicPr>
          <p:cNvPr id="15" name="Grafik 14" descr="Erneuerbare Energien Silhouette">
            <a:extLst>
              <a:ext uri="{FF2B5EF4-FFF2-40B4-BE49-F238E27FC236}">
                <a16:creationId xmlns:a16="http://schemas.microsoft.com/office/drawing/2014/main" id="{383703C3-31C9-4AB9-3064-4721C8078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4365287" y="3192340"/>
            <a:ext cx="716015" cy="625638"/>
          </a:xfrm>
          <a:prstGeom prst="rect">
            <a:avLst/>
          </a:prstGeom>
        </p:spPr>
      </p:pic>
      <p:pic>
        <p:nvPicPr>
          <p:cNvPr id="19" name="Grafik 18" descr="Geld Silhouette">
            <a:extLst>
              <a:ext uri="{FF2B5EF4-FFF2-40B4-BE49-F238E27FC236}">
                <a16:creationId xmlns:a16="http://schemas.microsoft.com/office/drawing/2014/main" id="{4CE3FA5B-134D-58BF-085A-6576E1214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5132109" y="3081760"/>
            <a:ext cx="716015" cy="625638"/>
          </a:xfrm>
          <a:prstGeom prst="rect">
            <a:avLst/>
          </a:prstGeom>
        </p:spPr>
      </p:pic>
      <p:pic>
        <p:nvPicPr>
          <p:cNvPr id="22" name="Grafik 21" descr="Einstellungen Silhouette">
            <a:extLst>
              <a:ext uri="{FF2B5EF4-FFF2-40B4-BE49-F238E27FC236}">
                <a16:creationId xmlns:a16="http://schemas.microsoft.com/office/drawing/2014/main" id="{80DDDA5A-E779-7892-2D33-DA89280CA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5011388" y="1181922"/>
            <a:ext cx="716015" cy="625638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F71CE12-0B3E-6552-29E9-FA0426E2D311}"/>
              </a:ext>
            </a:extLst>
          </p:cNvPr>
          <p:cNvSpPr txBox="1"/>
          <p:nvPr/>
        </p:nvSpPr>
        <p:spPr>
          <a:xfrm>
            <a:off x="4253817" y="3769423"/>
            <a:ext cx="1665260" cy="2012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Reduce</a:t>
            </a:r>
            <a:r>
              <a:rPr lang="de-DE" sz="1200" dirty="0"/>
              <a:t> Energy Costs</a:t>
            </a:r>
            <a:endParaRPr lang="en-US" sz="12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BBDC4AB-3D82-0BCE-5B70-8B83BE90772E}"/>
              </a:ext>
            </a:extLst>
          </p:cNvPr>
          <p:cNvSpPr txBox="1"/>
          <p:nvPr/>
        </p:nvSpPr>
        <p:spPr>
          <a:xfrm>
            <a:off x="4803137" y="1735696"/>
            <a:ext cx="1177267" cy="2012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Optimize</a:t>
            </a:r>
            <a:endParaRPr lang="en-US" sz="1200" dirty="0"/>
          </a:p>
        </p:txBody>
      </p:sp>
      <p:sp>
        <p:nvSpPr>
          <p:cNvPr id="27" name="Denkblase: wolkenförmig 26">
            <a:extLst>
              <a:ext uri="{FF2B5EF4-FFF2-40B4-BE49-F238E27FC236}">
                <a16:creationId xmlns:a16="http://schemas.microsoft.com/office/drawing/2014/main" id="{DE04D72D-37A5-F498-1FDB-0416DFD04BB6}"/>
              </a:ext>
            </a:extLst>
          </p:cNvPr>
          <p:cNvSpPr/>
          <p:nvPr/>
        </p:nvSpPr>
        <p:spPr>
          <a:xfrm>
            <a:off x="6948110" y="876880"/>
            <a:ext cx="2145380" cy="1155399"/>
          </a:xfrm>
          <a:prstGeom prst="cloudCallout">
            <a:avLst>
              <a:gd name="adj1" fmla="val -43272"/>
              <a:gd name="adj2" fmla="val 7141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2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6B1E39-C403-22CF-EAA2-F098CA450CEF}"/>
              </a:ext>
            </a:extLst>
          </p:cNvPr>
          <p:cNvSpPr txBox="1"/>
          <p:nvPr/>
        </p:nvSpPr>
        <p:spPr>
          <a:xfrm>
            <a:off x="7141385" y="1643915"/>
            <a:ext cx="1663224" cy="201274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Understand</a:t>
            </a:r>
            <a:r>
              <a:rPr lang="de-DE" sz="1200" dirty="0"/>
              <a:t> &amp; Control</a:t>
            </a:r>
            <a:endParaRPr lang="en-US" sz="1200" dirty="0"/>
          </a:p>
        </p:txBody>
      </p:sp>
      <p:pic>
        <p:nvPicPr>
          <p:cNvPr id="30" name="Grafik 29" descr="Lehrer mit einfarbiger Füllung">
            <a:extLst>
              <a:ext uri="{FF2B5EF4-FFF2-40B4-BE49-F238E27FC236}">
                <a16:creationId xmlns:a16="http://schemas.microsoft.com/office/drawing/2014/main" id="{10F865B8-CA83-0F0C-D569-96BC928D00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614989" y="1104524"/>
            <a:ext cx="716015" cy="625638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97B210E-2CC7-669E-15FD-32D2414EF394}"/>
              </a:ext>
            </a:extLst>
          </p:cNvPr>
          <p:cNvSpPr txBox="1"/>
          <p:nvPr/>
        </p:nvSpPr>
        <p:spPr>
          <a:xfrm>
            <a:off x="8049741" y="2351252"/>
            <a:ext cx="897595" cy="10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600" dirty="0"/>
              <a:t>Figure Sources [BOSCH]</a:t>
            </a:r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AF3BD62-81DB-15BA-BD8A-CFC5A21478EC}"/>
              </a:ext>
            </a:extLst>
          </p:cNvPr>
          <p:cNvGrpSpPr/>
          <p:nvPr/>
        </p:nvGrpSpPr>
        <p:grpSpPr>
          <a:xfrm>
            <a:off x="196664" y="1730162"/>
            <a:ext cx="3906588" cy="2914542"/>
            <a:chOff x="2020819" y="773654"/>
            <a:chExt cx="5034078" cy="3772472"/>
          </a:xfrm>
        </p:grpSpPr>
        <p:pic>
          <p:nvPicPr>
            <p:cNvPr id="14" name="Grafik 13" descr="Junger Geschäftsmann hält ein Schild">
              <a:extLst>
                <a:ext uri="{FF2B5EF4-FFF2-40B4-BE49-F238E27FC236}">
                  <a16:creationId xmlns:a16="http://schemas.microsoft.com/office/drawing/2014/main" id="{1CDC2C9C-5F67-EEDC-4B37-5CE328EDC85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4"/>
            <a:srcRect b="45802"/>
            <a:stretch/>
          </p:blipFill>
          <p:spPr>
            <a:xfrm rot="60000">
              <a:off x="2020819" y="773654"/>
              <a:ext cx="5034078" cy="3772472"/>
            </a:xfrm>
            <a:prstGeom prst="rect">
              <a:avLst/>
            </a:prstGeom>
          </p:spPr>
        </p:pic>
        <p:pic>
          <p:nvPicPr>
            <p:cNvPr id="17" name="Grafik 16" descr="Ratlos mit einfarbiger Füllung">
              <a:extLst>
                <a:ext uri="{FF2B5EF4-FFF2-40B4-BE49-F238E27FC236}">
                  <a16:creationId xmlns:a16="http://schemas.microsoft.com/office/drawing/2014/main" id="{28E15E18-13E7-1153-A64E-8045B7EF60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761527" y="3478961"/>
              <a:ext cx="914400" cy="914400"/>
            </a:xfrm>
            <a:prstGeom prst="rect">
              <a:avLst/>
            </a:prstGeom>
          </p:spPr>
        </p:pic>
        <p:pic>
          <p:nvPicPr>
            <p:cNvPr id="18" name="Grafik 17" descr="Stoppuhr 75% mit einfarbiger Füllung">
              <a:extLst>
                <a:ext uri="{FF2B5EF4-FFF2-40B4-BE49-F238E27FC236}">
                  <a16:creationId xmlns:a16="http://schemas.microsoft.com/office/drawing/2014/main" id="{853283EB-A18A-FDB3-A299-6C8A7C1CC80C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216511" y="2198980"/>
              <a:ext cx="885105" cy="885105"/>
            </a:xfrm>
            <a:prstGeom prst="rect">
              <a:avLst/>
            </a:prstGeom>
          </p:spPr>
        </p:pic>
        <p:pic>
          <p:nvPicPr>
            <p:cNvPr id="20" name="Grafik 19" descr="Zwei Personen, die an einer elektronischen Platine basteln">
              <a:extLst>
                <a:ext uri="{FF2B5EF4-FFF2-40B4-BE49-F238E27FC236}">
                  <a16:creationId xmlns:a16="http://schemas.microsoft.com/office/drawing/2014/main" id="{E1785A98-2295-FDAF-6B16-1CE782486E3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/>
            <a:stretch>
              <a:fillRect/>
            </a:stretch>
          </p:blipFill>
          <p:spPr>
            <a:xfrm>
              <a:off x="4352333" y="2324404"/>
              <a:ext cx="1327982" cy="885105"/>
            </a:xfrm>
            <a:prstGeom prst="rect">
              <a:avLst/>
            </a:prstGeom>
          </p:spPr>
        </p:pic>
        <p:pic>
          <p:nvPicPr>
            <p:cNvPr id="21" name="Grafik 20" descr="Spielautomatverlust mit einfarbiger Füllung">
              <a:extLst>
                <a:ext uri="{FF2B5EF4-FFF2-40B4-BE49-F238E27FC236}">
                  <a16:creationId xmlns:a16="http://schemas.microsoft.com/office/drawing/2014/main" id="{7A2EAA0B-FAA2-EE82-C43C-566919D0D69D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4083653" y="3478961"/>
              <a:ext cx="914400" cy="914400"/>
            </a:xfrm>
            <a:prstGeom prst="rect">
              <a:avLst/>
            </a:prstGeom>
          </p:spPr>
        </p:pic>
        <p:sp>
          <p:nvSpPr>
            <p:cNvPr id="23" name="Textfeld 22">
              <a:extLst>
                <a:ext uri="{FF2B5EF4-FFF2-40B4-BE49-F238E27FC236}">
                  <a16:creationId xmlns:a16="http://schemas.microsoft.com/office/drawing/2014/main" id="{FFCEA025-3021-969A-8B78-93A887C47D86}"/>
                </a:ext>
              </a:extLst>
            </p:cNvPr>
            <p:cNvSpPr txBox="1"/>
            <p:nvPr/>
          </p:nvSpPr>
          <p:spPr>
            <a:xfrm>
              <a:off x="2049344" y="1276468"/>
              <a:ext cx="2625433" cy="500578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lIns="0" tIns="0" rIns="0" bIns="0" rtlCol="0">
              <a:spAutoFit/>
            </a:bodyPr>
            <a:lstStyle/>
            <a:p>
              <a:pPr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1050" b="1" dirty="0"/>
                <a:t>Common Challenges </a:t>
              </a:r>
              <a:r>
                <a:rPr lang="de-DE" sz="1050" b="1" dirty="0" err="1"/>
                <a:t>Faced</a:t>
              </a:r>
              <a:r>
                <a:rPr lang="de-DE" sz="1050" b="1" dirty="0"/>
                <a:t> By Users</a:t>
              </a:r>
              <a:endParaRPr lang="en-US" sz="1050" b="1" dirty="0"/>
            </a:p>
          </p:txBody>
        </p:sp>
        <p:sp>
          <p:nvSpPr>
            <p:cNvPr id="25" name="Textfeld 24">
              <a:extLst>
                <a:ext uri="{FF2B5EF4-FFF2-40B4-BE49-F238E27FC236}">
                  <a16:creationId xmlns:a16="http://schemas.microsoft.com/office/drawing/2014/main" id="{4755A8EC-0C11-442F-11C0-75E2DDDB89E7}"/>
                </a:ext>
              </a:extLst>
            </p:cNvPr>
            <p:cNvSpPr txBox="1"/>
            <p:nvPr/>
          </p:nvSpPr>
          <p:spPr>
            <a:xfrm>
              <a:off x="2616729" y="3250080"/>
              <a:ext cx="2661024" cy="2337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900" dirty="0" err="1"/>
                <a:t>Complexity</a:t>
              </a:r>
              <a:r>
                <a:rPr lang="de-DE" sz="900" dirty="0"/>
                <a:t> / </a:t>
              </a:r>
              <a:r>
                <a:rPr lang="de-DE" sz="900" dirty="0" err="1"/>
                <a:t>Intransparancy</a:t>
              </a:r>
              <a:endParaRPr lang="en-US" sz="900" dirty="0"/>
            </a:p>
          </p:txBody>
        </p:sp>
        <p:sp>
          <p:nvSpPr>
            <p:cNvPr id="29" name="Textfeld 28">
              <a:extLst>
                <a:ext uri="{FF2B5EF4-FFF2-40B4-BE49-F238E27FC236}">
                  <a16:creationId xmlns:a16="http://schemas.microsoft.com/office/drawing/2014/main" id="{4BBBE274-B565-12D2-006B-47AC5E9C943E}"/>
                </a:ext>
              </a:extLst>
            </p:cNvPr>
            <p:cNvSpPr txBox="1"/>
            <p:nvPr/>
          </p:nvSpPr>
          <p:spPr>
            <a:xfrm>
              <a:off x="2055204" y="2041415"/>
              <a:ext cx="1508490" cy="2337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900" dirty="0"/>
                <a:t>Time-</a:t>
              </a:r>
              <a:r>
                <a:rPr lang="de-DE" sz="900" dirty="0" err="1"/>
                <a:t>consuming</a:t>
              </a:r>
              <a:endParaRPr lang="en-US" sz="900" dirty="0"/>
            </a:p>
          </p:txBody>
        </p:sp>
        <p:sp>
          <p:nvSpPr>
            <p:cNvPr id="32" name="Textfeld 31">
              <a:extLst>
                <a:ext uri="{FF2B5EF4-FFF2-40B4-BE49-F238E27FC236}">
                  <a16:creationId xmlns:a16="http://schemas.microsoft.com/office/drawing/2014/main" id="{C54F61CD-2F64-4353-E3DC-ECEE80AC39B8}"/>
                </a:ext>
              </a:extLst>
            </p:cNvPr>
            <p:cNvSpPr txBox="1"/>
            <p:nvPr/>
          </p:nvSpPr>
          <p:spPr>
            <a:xfrm>
              <a:off x="3677011" y="2041414"/>
              <a:ext cx="2414537" cy="233703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 algn="ctr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900" dirty="0" err="1"/>
                <a:t>Missing</a:t>
              </a:r>
              <a:r>
                <a:rPr lang="de-DE" sz="900" dirty="0"/>
                <a:t> Technical Expertise</a:t>
              </a:r>
              <a:endParaRPr lang="en-US" sz="900" dirty="0"/>
            </a:p>
          </p:txBody>
        </p:sp>
      </p:grpSp>
    </p:spTree>
    <p:extLst>
      <p:ext uri="{BB962C8B-B14F-4D97-AF65-F5344CB8AC3E}">
        <p14:creationId xmlns:p14="http://schemas.microsoft.com/office/powerpoint/2010/main" val="35809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2" grpId="0"/>
      <p:bldP spid="10" grpId="0" animBg="1"/>
      <p:bldP spid="11" grpId="0" animBg="1"/>
      <p:bldP spid="24" grpId="0"/>
      <p:bldP spid="26" grpId="0"/>
      <p:bldP spid="27" grpId="0" animBg="1"/>
      <p:bldP spid="28" grpId="0"/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02833700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51" name="Grafik 50">
            <a:extLst>
              <a:ext uri="{FF2B5EF4-FFF2-40B4-BE49-F238E27FC236}">
                <a16:creationId xmlns:a16="http://schemas.microsoft.com/office/drawing/2014/main" id="{E778BC42-90A2-662B-A025-8F0400B37FA3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4675177" y="872988"/>
            <a:ext cx="3386753" cy="6807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A7F2B-2DFC-9D72-CF03-9813A08031BE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FD6093CA-B862-27F2-8D33-B7F01E5BD44F}"/>
              </a:ext>
            </a:extLst>
          </p:cNvPr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270768" y="3768370"/>
            <a:ext cx="2102881" cy="943925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A5D5A06-41FC-476E-20CE-7B20A05B7011}"/>
              </a:ext>
            </a:extLst>
          </p:cNvPr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374843" y="3785570"/>
            <a:ext cx="1550631" cy="965224"/>
          </a:xfrm>
          <a:prstGeom prst="rect">
            <a:avLst/>
          </a:prstGeom>
        </p:spPr>
      </p:pic>
      <p:grpSp>
        <p:nvGrpSpPr>
          <p:cNvPr id="25" name="Gruppieren 24">
            <a:extLst>
              <a:ext uri="{FF2B5EF4-FFF2-40B4-BE49-F238E27FC236}">
                <a16:creationId xmlns:a16="http://schemas.microsoft.com/office/drawing/2014/main" id="{2591DD49-6ABE-C334-7E9C-152BAC290A74}"/>
              </a:ext>
            </a:extLst>
          </p:cNvPr>
          <p:cNvGrpSpPr/>
          <p:nvPr/>
        </p:nvGrpSpPr>
        <p:grpSpPr>
          <a:xfrm>
            <a:off x="4253235" y="3557392"/>
            <a:ext cx="1261558" cy="1378988"/>
            <a:chOff x="4253235" y="3557392"/>
            <a:chExt cx="1261558" cy="1378988"/>
          </a:xfrm>
        </p:grpSpPr>
        <p:sp>
          <p:nvSpPr>
            <p:cNvPr id="26" name="Inhaltsplatzhalter 7">
              <a:extLst>
                <a:ext uri="{FF2B5EF4-FFF2-40B4-BE49-F238E27FC236}">
                  <a16:creationId xmlns:a16="http://schemas.microsoft.com/office/drawing/2014/main" id="{691AB416-A415-4CFD-8661-5214C506D66C}"/>
                </a:ext>
              </a:extLst>
            </p:cNvPr>
            <p:cNvSpPr txBox="1">
              <a:spLocks/>
            </p:cNvSpPr>
            <p:nvPr/>
          </p:nvSpPr>
          <p:spPr>
            <a:xfrm>
              <a:off x="4438134" y="3674822"/>
              <a:ext cx="929400" cy="1261558"/>
            </a:xfrm>
            <a:prstGeom prst="rect">
              <a:avLst/>
            </a:prstGeom>
          </p:spPr>
          <p:txBody>
            <a:bodyPr/>
            <a:lstStyle>
              <a:lvl1pPr marL="171448" indent="-171448" algn="l" defTabSz="685793" rtl="0" eaLnBrk="1" latinLnBrk="0" hangingPunct="1"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1pPr>
              <a:lvl2pPr marL="360360" indent="-184148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6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2pPr>
              <a:lvl3pPr marL="536570" indent="-176212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3pPr>
              <a:lvl4pPr marL="720718" indent="-184148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4pPr>
              <a:lvl5pPr marL="896929" indent="-176212" algn="l" defTabSz="685793" rtl="0" eaLnBrk="1" latinLnBrk="0" hangingPunct="1">
                <a:lnSpc>
                  <a:spcPct val="120000"/>
                </a:lnSpc>
                <a:spcBef>
                  <a:spcPts val="376"/>
                </a:spcBef>
                <a:buClr>
                  <a:schemeClr val="tx1"/>
                </a:buClr>
                <a:buFont typeface="Arial" panose="020B0604020202020204" pitchFamily="34" charset="0"/>
                <a:buChar char="•"/>
                <a:defRPr sz="140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5pPr>
              <a:lvl6pPr marL="1885931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6pPr>
              <a:lvl7pPr marL="2228828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7pPr>
              <a:lvl8pPr marL="2571724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8pPr>
              <a:lvl9pPr marL="2914621" indent="-171448" algn="l" defTabSz="685793" rtl="0" eaLnBrk="1" latinLnBrk="0" hangingPunct="1">
                <a:lnSpc>
                  <a:spcPct val="90000"/>
                </a:lnSpc>
                <a:spcBef>
                  <a:spcPts val="376"/>
                </a:spcBef>
                <a:buFont typeface="Arial" panose="020B0604020202020204" pitchFamily="34" charset="0"/>
                <a:buChar char="•"/>
                <a:defRPr sz="1350" kern="120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lvl9pPr>
            </a:lstStyle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800" b="1" dirty="0" err="1">
                  <a:solidFill>
                    <a:schemeClr val="bg1"/>
                  </a:solidFill>
                </a:rPr>
                <a:t>Modelfile</a:t>
              </a:r>
              <a:endParaRPr lang="en-US" sz="800" b="1" dirty="0">
                <a:solidFill>
                  <a:schemeClr val="bg1"/>
                </a:solidFill>
              </a:endParaRP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Model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Parameters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System Message</a:t>
              </a:r>
            </a:p>
            <a:p>
              <a:pPr marL="0" indent="0">
                <a:lnSpc>
                  <a:spcPct val="100000"/>
                </a:lnSpc>
                <a:buFont typeface="Arial" panose="020B0604020202020204" pitchFamily="34" charset="0"/>
                <a:buNone/>
              </a:pPr>
              <a:r>
                <a:rPr lang="en-US" sz="700" b="1" dirty="0">
                  <a:solidFill>
                    <a:schemeClr val="bg1"/>
                  </a:solidFill>
                </a:rPr>
                <a:t>Example Chats</a:t>
              </a:r>
            </a:p>
          </p:txBody>
        </p:sp>
        <p:pic>
          <p:nvPicPr>
            <p:cNvPr id="27" name="Grafik 26" descr="Papier Silhouette">
              <a:extLst>
                <a:ext uri="{FF2B5EF4-FFF2-40B4-BE49-F238E27FC236}">
                  <a16:creationId xmlns:a16="http://schemas.microsoft.com/office/drawing/2014/main" id="{AB698B33-2F1A-352D-0D73-1E060FB9E7C1}"/>
                </a:ext>
              </a:extLst>
            </p:cNvPr>
            <p:cNvPicPr>
              <a:picLocks noChangeAspect="1"/>
            </p:cNvPicPr>
            <p:nvPr/>
          </p:nvPicPr>
          <p:blipFill>
            <a:blip r:embed="rId34">
              <a:extLs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tretch>
              <a:fillRect/>
            </a:stretch>
          </p:blipFill>
          <p:spPr>
            <a:xfrm>
              <a:off x="4253235" y="3557392"/>
              <a:ext cx="1261558" cy="126155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7859462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3573F-F799-34E6-47EF-8F642086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0AFF0F-5A13-80D2-2BC8-48B9302A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21</a:t>
            </a:fld>
            <a:endParaRPr lang="de-DE"/>
          </a:p>
        </p:txBody>
      </p:sp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458071-42DA-C5B1-123A-20D35E872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64FAAC2D-39B8-F64D-52E2-29AA00DAF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2827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A3C010-8006-8AA8-F047-45C7BC4D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Slides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81794891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F2849-A9DD-708B-0B7B-FC1034DA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115B03-A851-392E-543F-36368EE9C6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151DDC-EDF1-6CEA-699A-228495AB96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99405-6B95-8004-18EC-CEA79AF49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26725AC-81DF-26B5-608B-3B942540D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030531"/>
              </p:ext>
            </p:extLst>
          </p:nvPr>
        </p:nvGraphicFramePr>
        <p:xfrm>
          <a:off x="977899" y="186148"/>
          <a:ext cx="7188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DFDB62E5-3355-4EC4-FD1F-F63088F95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127" y="3701065"/>
            <a:ext cx="914400" cy="914400"/>
          </a:xfrm>
          <a:prstGeom prst="rect">
            <a:avLst/>
          </a:prstGeom>
        </p:spPr>
      </p:pic>
      <p:pic>
        <p:nvPicPr>
          <p:cNvPr id="11" name="Grafik 10" descr="Mann mit einfarbiger Füllung">
            <a:extLst>
              <a:ext uri="{FF2B5EF4-FFF2-40B4-BE49-F238E27FC236}">
                <a16:creationId xmlns:a16="http://schemas.microsoft.com/office/drawing/2014/main" id="{00024B49-C8DB-E587-1064-F9DA3E84E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8475" y="3701065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EC6810B-AB5F-8A25-10B3-FD281CDD1E7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4412875" y="4158265"/>
            <a:ext cx="3182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Inventar durchsuchen mit einfarbiger Füllung">
            <a:extLst>
              <a:ext uri="{FF2B5EF4-FFF2-40B4-BE49-F238E27FC236}">
                <a16:creationId xmlns:a16="http://schemas.microsoft.com/office/drawing/2014/main" id="{0887F635-FC53-1130-F70C-301CE1F9B8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18762" y="3701065"/>
            <a:ext cx="914400" cy="914400"/>
          </a:xfrm>
          <a:prstGeom prst="rect">
            <a:avLst/>
          </a:prstGeom>
        </p:spPr>
      </p:pic>
      <p:pic>
        <p:nvPicPr>
          <p:cNvPr id="19" name="Grafik 18" descr="Benutzernetzwerk Silhouette">
            <a:extLst>
              <a:ext uri="{FF2B5EF4-FFF2-40B4-BE49-F238E27FC236}">
                <a16:creationId xmlns:a16="http://schemas.microsoft.com/office/drawing/2014/main" id="{5E44A3EF-96AF-80B2-BC69-08D5302FA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0839" y="3701065"/>
            <a:ext cx="914400" cy="914400"/>
          </a:xfrm>
          <a:prstGeom prst="rect">
            <a:avLst/>
          </a:prstGeom>
        </p:spPr>
      </p:pic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D82C1142-3D26-A91C-CB00-16619EB62A13}"/>
              </a:ext>
            </a:extLst>
          </p:cNvPr>
          <p:cNvCxnSpPr>
            <a:cxnSpLocks/>
            <a:stCxn id="9" idx="2"/>
            <a:endCxn id="19" idx="2"/>
          </p:cNvCxnSpPr>
          <p:nvPr/>
        </p:nvCxnSpPr>
        <p:spPr>
          <a:xfrm rot="5400000">
            <a:off x="3578183" y="3005321"/>
            <a:ext cx="12700" cy="3220288"/>
          </a:xfrm>
          <a:prstGeom prst="curvedConnector3">
            <a:avLst>
              <a:gd name="adj1" fmla="val 11319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E43C4B3-AA96-A0BC-6071-FB1070BADEE6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5645527" y="4158265"/>
            <a:ext cx="1073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9088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Chatbots: Home LLM [</a:t>
            </a:r>
            <a:r>
              <a:rPr lang="es-ES" sz="1800" dirty="0"/>
              <a:t>aco24</a:t>
            </a:r>
            <a:r>
              <a:rPr lang="de-DE" dirty="0"/>
              <a:t>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4A3202-888B-87BF-C217-1622EA5D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30" y="3847936"/>
            <a:ext cx="4819650" cy="913059"/>
          </a:xfrm>
          <a:prstGeom prst="rect">
            <a:avLst/>
          </a:prstGeom>
        </p:spPr>
      </p:pic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199995051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598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Advancements</a:t>
            </a:r>
            <a:r>
              <a:rPr lang="de-DE" dirty="0"/>
              <a:t> in LLM </a:t>
            </a:r>
            <a:r>
              <a:rPr lang="de-DE" dirty="0" err="1"/>
              <a:t>Function</a:t>
            </a:r>
            <a:r>
              <a:rPr lang="de-DE" dirty="0"/>
              <a:t> Calling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33479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839842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  <a:br>
              <a:rPr lang="en-US" dirty="0"/>
            </a:b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09675B-A65E-C46A-055C-395EAEA1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4" y="920379"/>
            <a:ext cx="8401459" cy="3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051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11" name="Inhaltsplatzhalter 10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2BBB5831-1322-DF2B-9AE5-9512C4E1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54" y="952700"/>
            <a:ext cx="7274446" cy="3759200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3A66AF5-038F-3C4E-FBE1-4D58DE1335ED}"/>
              </a:ext>
            </a:extLst>
          </p:cNvPr>
          <p:cNvSpPr/>
          <p:nvPr/>
        </p:nvSpPr>
        <p:spPr>
          <a:xfrm>
            <a:off x="2526925" y="235560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FD9939-7C36-18BF-0CBA-E7B1DAEA0F5E}"/>
              </a:ext>
            </a:extLst>
          </p:cNvPr>
          <p:cNvSpPr/>
          <p:nvPr/>
        </p:nvSpPr>
        <p:spPr>
          <a:xfrm>
            <a:off x="5759075" y="385445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206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6A29254A-13D8-BE5E-E389-9882CDCF3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488410"/>
              </p:ext>
            </p:extLst>
          </p:nvPr>
        </p:nvGraphicFramePr>
        <p:xfrm>
          <a:off x="466724" y="968404"/>
          <a:ext cx="8244199" cy="359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9061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B4253D-217C-255C-1F20-815B35B8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00" y="1313586"/>
            <a:ext cx="8244200" cy="31022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D0F3D2F-991A-EB83-6617-85CB15901D8B}"/>
              </a:ext>
            </a:extLst>
          </p:cNvPr>
          <p:cNvSpPr txBox="1"/>
          <p:nvPr/>
        </p:nvSpPr>
        <p:spPr>
          <a:xfrm>
            <a:off x="8112209" y="4332975"/>
            <a:ext cx="581891" cy="6663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0" i="0" dirty="0"/>
              <a:t>[AJ20]</a:t>
            </a:r>
            <a:endParaRPr lang="de-DE" sz="200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44547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pSp>
        <p:nvGrpSpPr>
          <p:cNvPr id="9" name="Gruppieren 8">
            <a:extLst>
              <a:ext uri="{FF2B5EF4-FFF2-40B4-BE49-F238E27FC236}">
                <a16:creationId xmlns:a16="http://schemas.microsoft.com/office/drawing/2014/main" id="{9B489322-F214-BADC-F47E-714E156D4EA0}"/>
              </a:ext>
            </a:extLst>
          </p:cNvPr>
          <p:cNvGrpSpPr/>
          <p:nvPr/>
        </p:nvGrpSpPr>
        <p:grpSpPr>
          <a:xfrm>
            <a:off x="466725" y="1008485"/>
            <a:ext cx="8339480" cy="3468968"/>
            <a:chOff x="372720" y="1159026"/>
            <a:chExt cx="8339480" cy="3468968"/>
          </a:xfrm>
        </p:grpSpPr>
        <p:pic>
          <p:nvPicPr>
            <p:cNvPr id="3" name="Grafik 2" descr="Junger Geschäftsmann mit Daumen nach oben">
              <a:extLst>
                <a:ext uri="{FF2B5EF4-FFF2-40B4-BE49-F238E27FC236}">
                  <a16:creationId xmlns:a16="http://schemas.microsoft.com/office/drawing/2014/main" id="{8BE7B5D5-B1FA-F8D3-1828-63412191DD1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32506" y="1159026"/>
              <a:ext cx="1179694" cy="3468968"/>
            </a:xfrm>
            <a:prstGeom prst="rect">
              <a:avLst/>
            </a:prstGeom>
          </p:spPr>
        </p:pic>
        <p:sp>
          <p:nvSpPr>
            <p:cNvPr id="7" name="Rechteck 6">
              <a:extLst>
                <a:ext uri="{FF2B5EF4-FFF2-40B4-BE49-F238E27FC236}">
                  <a16:creationId xmlns:a16="http://schemas.microsoft.com/office/drawing/2014/main" id="{9E9A8FC5-E068-1AAC-4D2B-8D49DBCF4B6A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8" name="Grafik 7" descr="Junger Geschäftsmann mit Handflächen über dem Gesicht">
              <a:extLst>
                <a:ext uri="{FF2B5EF4-FFF2-40B4-BE49-F238E27FC236}">
                  <a16:creationId xmlns:a16="http://schemas.microsoft.com/office/drawing/2014/main" id="{32263540-CB7B-E4B6-961E-76148D7DD76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0" name="Denkblase: wolkenförmig 9">
              <a:extLst>
                <a:ext uri="{FF2B5EF4-FFF2-40B4-BE49-F238E27FC236}">
                  <a16:creationId xmlns:a16="http://schemas.microsoft.com/office/drawing/2014/main" id="{D94AE4B1-D42B-0EE9-5586-11C3C03422B6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1" name="Grafik 10" descr="Erneuerbare Energien Silhouette">
              <a:extLst>
                <a:ext uri="{FF2B5EF4-FFF2-40B4-BE49-F238E27FC236}">
                  <a16:creationId xmlns:a16="http://schemas.microsoft.com/office/drawing/2014/main" id="{BBAA2372-FA08-939F-0827-A67B69AFB44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C91FADA7-68C6-2506-04C8-6D3F7FEE26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0DA3635A-A9A2-EABF-5678-6B191D3BE7E0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EC8CA7E8-F888-AB4D-F09A-6E7F7E3A3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2" name="Gerade Verbindung mit Pfeil 21">
              <a:extLst>
                <a:ext uri="{FF2B5EF4-FFF2-40B4-BE49-F238E27FC236}">
                  <a16:creationId xmlns:a16="http://schemas.microsoft.com/office/drawing/2014/main" id="{F46C6240-9E28-EA09-4364-B4B278B4EA60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3" name="Grafik 22" descr="Recherche mit einfarbiger Füllung">
              <a:extLst>
                <a:ext uri="{FF2B5EF4-FFF2-40B4-BE49-F238E27FC236}">
                  <a16:creationId xmlns:a16="http://schemas.microsoft.com/office/drawing/2014/main" id="{5DB16394-A9DD-17D0-1CFC-1B569E0160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sp>
          <p:nvSpPr>
            <p:cNvPr id="24" name="Textfeld 23">
              <a:extLst>
                <a:ext uri="{FF2B5EF4-FFF2-40B4-BE49-F238E27FC236}">
                  <a16:creationId xmlns:a16="http://schemas.microsoft.com/office/drawing/2014/main" id="{C8982D98-E594-0CFD-889B-8F46E1C41EAB}"/>
                </a:ext>
              </a:extLst>
            </p:cNvPr>
            <p:cNvSpPr txBox="1"/>
            <p:nvPr/>
          </p:nvSpPr>
          <p:spPr>
            <a:xfrm>
              <a:off x="5296481" y="1736916"/>
              <a:ext cx="1647524" cy="117404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dirty="0"/>
                <a:t>Chatbot Figure Source [FLATICON]</a:t>
              </a:r>
            </a:p>
          </p:txBody>
        </p:sp>
        <p:pic>
          <p:nvPicPr>
            <p:cNvPr id="25" name="Grafik 24" descr="Lehrer mit einfarbiger Füllung">
              <a:extLst>
                <a:ext uri="{FF2B5EF4-FFF2-40B4-BE49-F238E27FC236}">
                  <a16:creationId xmlns:a16="http://schemas.microsoft.com/office/drawing/2014/main" id="{6F222C2E-C438-A86A-7661-3869373B1A5C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26" name="Grafik 25" descr="Einstellungen Silhouette">
              <a:extLst>
                <a:ext uri="{FF2B5EF4-FFF2-40B4-BE49-F238E27FC236}">
                  <a16:creationId xmlns:a16="http://schemas.microsoft.com/office/drawing/2014/main" id="{E1251320-F73B-1D11-26E8-E68552566CD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8921677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Surveys</a:t>
            </a:r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8E227875-D578-B928-DCAA-AA3FED253C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49847199"/>
              </p:ext>
            </p:extLst>
          </p:nvPr>
        </p:nvGraphicFramePr>
        <p:xfrm>
          <a:off x="468313" y="949418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E190E626-9689-AD9F-98E1-E0A8C2C180DF}"/>
              </a:ext>
            </a:extLst>
          </p:cNvPr>
          <p:cNvSpPr txBox="1"/>
          <p:nvPr/>
        </p:nvSpPr>
        <p:spPr>
          <a:xfrm>
            <a:off x="2022334" y="3150265"/>
            <a:ext cx="1133605" cy="150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General </a:t>
            </a:r>
            <a:r>
              <a:rPr lang="de-DE" sz="900" dirty="0" err="1"/>
              <a:t>Approval</a:t>
            </a:r>
            <a:endParaRPr lang="en-US" sz="900" dirty="0"/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0BB0E200-6D4F-60E4-38E1-7DBE32FBB311}"/>
              </a:ext>
            </a:extLst>
          </p:cNvPr>
          <p:cNvSpPr txBox="1"/>
          <p:nvPr/>
        </p:nvSpPr>
        <p:spPr>
          <a:xfrm>
            <a:off x="3400817" y="3137770"/>
            <a:ext cx="1133605" cy="1508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LLM vs. NER</a:t>
            </a:r>
            <a:endParaRPr lang="en-US" sz="900" dirty="0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DECBDC86-D9D2-FFB5-F1D0-925133B3B655}"/>
              </a:ext>
            </a:extLst>
          </p:cNvPr>
          <p:cNvSpPr txBox="1"/>
          <p:nvPr/>
        </p:nvSpPr>
        <p:spPr>
          <a:xfrm>
            <a:off x="4709960" y="3150265"/>
            <a:ext cx="1133605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User </a:t>
            </a:r>
            <a:r>
              <a:rPr lang="de-DE" sz="900" dirty="0" err="1"/>
              <a:t>inputs</a:t>
            </a:r>
            <a:endParaRPr lang="de-DE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en-US" sz="900" dirty="0"/>
              <a:t>Smart Home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AF56AC8F-737B-1C97-7B92-E952A8757B90}"/>
              </a:ext>
            </a:extLst>
          </p:cNvPr>
          <p:cNvSpPr txBox="1"/>
          <p:nvPr/>
        </p:nvSpPr>
        <p:spPr>
          <a:xfrm>
            <a:off x="6037719" y="3147149"/>
            <a:ext cx="1208761" cy="2769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Model </a:t>
            </a:r>
            <a:r>
              <a:rPr lang="de-DE" sz="900" dirty="0" err="1"/>
              <a:t>performance</a:t>
            </a:r>
            <a:endParaRPr lang="de-DE" sz="900" dirty="0"/>
          </a:p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User </a:t>
            </a:r>
            <a:r>
              <a:rPr lang="de-DE" sz="900" dirty="0" err="1"/>
              <a:t>satisfaction</a:t>
            </a:r>
            <a:endParaRPr lang="en-US" sz="900" dirty="0"/>
          </a:p>
        </p:txBody>
      </p:sp>
      <p:sp>
        <p:nvSpPr>
          <p:cNvPr id="13" name="Textfeld 12">
            <a:extLst>
              <a:ext uri="{FF2B5EF4-FFF2-40B4-BE49-F238E27FC236}">
                <a16:creationId xmlns:a16="http://schemas.microsoft.com/office/drawing/2014/main" id="{14A929AB-73C5-4B77-420F-D56920832056}"/>
              </a:ext>
            </a:extLst>
          </p:cNvPr>
          <p:cNvSpPr txBox="1"/>
          <p:nvPr/>
        </p:nvSpPr>
        <p:spPr>
          <a:xfrm>
            <a:off x="7374959" y="3147862"/>
            <a:ext cx="1208761" cy="13849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171450" indent="-171450"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900" dirty="0"/>
              <a:t>Privacy / Trust</a:t>
            </a:r>
            <a:endParaRPr lang="en-US" sz="900" dirty="0"/>
          </a:p>
        </p:txBody>
      </p:sp>
    </p:spTree>
    <p:extLst>
      <p:ext uri="{BB962C8B-B14F-4D97-AF65-F5344CB8AC3E}">
        <p14:creationId xmlns:p14="http://schemas.microsoft.com/office/powerpoint/2010/main" val="12034860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10" grpId="0"/>
      <p:bldP spid="11" grpId="0"/>
      <p:bldP spid="12" grpId="0"/>
      <p:bldP spid="13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pic>
        <p:nvPicPr>
          <p:cNvPr id="9" name="Inhaltsplatzhalter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C32B231-90F4-9ABE-1A2F-4D9B37EDD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287884"/>
            <a:ext cx="8243887" cy="3085257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2089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E608032C-D656-5C64-F62F-D3CBB94C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649550"/>
            <a:ext cx="8243887" cy="236192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3905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Interaction Flow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699766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55FE7AC-62DC-4C99-5DB8-2E081BDE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1" y="100794"/>
            <a:ext cx="5257800" cy="4898517"/>
          </a:xfrm>
        </p:spPr>
      </p:pic>
    </p:spTree>
    <p:extLst>
      <p:ext uri="{BB962C8B-B14F-4D97-AF65-F5344CB8AC3E}">
        <p14:creationId xmlns:p14="http://schemas.microsoft.com/office/powerpoint/2010/main" val="203133723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Models </a:t>
            </a:r>
            <a:r>
              <a:rPr lang="de-DE" dirty="0" err="1"/>
              <a:t>used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4D98FC-202D-D5FC-D156-08BD98866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8"/>
          <a:stretch/>
        </p:blipFill>
        <p:spPr>
          <a:xfrm>
            <a:off x="1219012" y="941367"/>
            <a:ext cx="6705976" cy="38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2031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Device 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9D5691-5849-1C4C-17D3-6A05AFB5AD0E}"/>
              </a:ext>
            </a:extLst>
          </p:cNvPr>
          <p:cNvSpPr/>
          <p:nvPr/>
        </p:nvSpPr>
        <p:spPr>
          <a:xfrm>
            <a:off x="5909733" y="639875"/>
            <a:ext cx="2802467" cy="414722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de-DE" sz="1200" dirty="0"/>
              <a:t>[{</a:t>
            </a:r>
          </a:p>
          <a:p>
            <a:pPr marL="0" indent="0">
              <a:buNone/>
            </a:pPr>
            <a:r>
              <a:rPr lang="de-DE" sz="1200" dirty="0"/>
              <a:t>    "type": "POWER_METER_SWITCH",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name</a:t>
            </a:r>
            <a:r>
              <a:rPr lang="de-DE" sz="1200" dirty="0"/>
              <a:t>": "Office Desk </a:t>
            </a:r>
            <a:r>
              <a:rPr lang="de-DE" sz="1200" dirty="0" err="1"/>
              <a:t>Lamp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deviceID</a:t>
            </a:r>
            <a:r>
              <a:rPr lang="de-DE" sz="1200" dirty="0"/>
              <a:t>": "12345",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state</a:t>
            </a:r>
            <a:r>
              <a:rPr lang="de-DE" sz="1200" dirty="0"/>
              <a:t>": [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PowerMeter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powerConsumption</a:t>
            </a:r>
            <a:r>
              <a:rPr lang="de-DE" sz="1200" dirty="0"/>
              <a:t>": 10,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energyConsumption</a:t>
            </a:r>
            <a:r>
              <a:rPr lang="de-DE" sz="1200" dirty="0"/>
              <a:t>": 50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},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PowerSwitch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switchState</a:t>
            </a:r>
            <a:r>
              <a:rPr lang="de-DE" sz="1200" dirty="0"/>
              <a:t>": "ON"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</a:t>
            </a:r>
          </a:p>
          <a:p>
            <a:pPr marL="0" indent="0">
              <a:buNone/>
            </a:pPr>
            <a:r>
              <a:rPr lang="de-DE" sz="1200" dirty="0"/>
              <a:t>    ],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room</a:t>
            </a:r>
            <a:r>
              <a:rPr lang="de-DE" sz="1200" dirty="0"/>
              <a:t>": "Office"</a:t>
            </a:r>
          </a:p>
          <a:p>
            <a:pPr marL="0" indent="0">
              <a:buNone/>
            </a:pPr>
            <a:r>
              <a:rPr lang="de-DE" sz="1200" dirty="0"/>
              <a:t>}]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C27C60E-A02F-36BB-8DEA-56BC98F47499}"/>
              </a:ext>
            </a:extLst>
          </p:cNvPr>
          <p:cNvSpPr txBox="1">
            <a:spLocks/>
          </p:cNvSpPr>
          <p:nvPr/>
        </p:nvSpPr>
        <p:spPr>
          <a:xfrm>
            <a:off x="5909734" y="88585"/>
            <a:ext cx="2802466" cy="50461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e-DE" sz="1600" dirty="0" err="1"/>
              <a:t>Example</a:t>
            </a:r>
            <a:r>
              <a:rPr lang="de-DE" sz="1600" dirty="0"/>
              <a:t> Device List </a:t>
            </a:r>
            <a:br>
              <a:rPr lang="de-DE" sz="1600" dirty="0"/>
            </a:br>
            <a:r>
              <a:rPr lang="de-DE" sz="1600" dirty="0" err="1"/>
              <a:t>containing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a Smart Plug</a:t>
            </a:r>
            <a:endParaRPr lang="en-US" dirty="0"/>
          </a:p>
        </p:txBody>
      </p:sp>
      <p:graphicFrame>
        <p:nvGraphicFramePr>
          <p:cNvPr id="4" name="Tabelle 3">
            <a:extLst>
              <a:ext uri="{FF2B5EF4-FFF2-40B4-BE49-F238E27FC236}">
                <a16:creationId xmlns:a16="http://schemas.microsoft.com/office/drawing/2014/main" id="{D645447F-723C-31D0-C460-653A3DC9A675}"/>
              </a:ext>
            </a:extLst>
          </p:cNvPr>
          <p:cNvGraphicFramePr>
            <a:graphicFrameLocks noGrp="1"/>
          </p:cNvGraphicFramePr>
          <p:nvPr/>
        </p:nvGraphicFramePr>
        <p:xfrm>
          <a:off x="466725" y="1240790"/>
          <a:ext cx="5107358" cy="2661920"/>
        </p:xfrm>
        <a:graphic>
          <a:graphicData uri="http://schemas.openxmlformats.org/drawingml/2006/table">
            <a:tbl>
              <a:tblPr firstRow="1" bandRow="1">
                <a:tableStyleId>{073A0DAA-6AF3-43AB-8588-CEC1D06C72B9}</a:tableStyleId>
              </a:tblPr>
              <a:tblGrid>
                <a:gridCol w="2553679">
                  <a:extLst>
                    <a:ext uri="{9D8B030D-6E8A-4147-A177-3AD203B41FA5}">
                      <a16:colId xmlns:a16="http://schemas.microsoft.com/office/drawing/2014/main" val="2678932735"/>
                    </a:ext>
                  </a:extLst>
                </a:gridCol>
                <a:gridCol w="2553679">
                  <a:extLst>
                    <a:ext uri="{9D8B030D-6E8A-4147-A177-3AD203B41FA5}">
                      <a16:colId xmlns:a16="http://schemas.microsoft.com/office/drawing/2014/main" val="3287219159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Device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Collected</a:t>
                      </a:r>
                      <a:r>
                        <a:rPr lang="de-DE" dirty="0"/>
                        <a:t> State Data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3653671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Smart Plug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powerConsumption</a:t>
                      </a:r>
                      <a:endParaRPr lang="de-DE" dirty="0"/>
                    </a:p>
                    <a:p>
                      <a:r>
                        <a:rPr lang="de-DE" dirty="0" err="1"/>
                        <a:t>energyConsumption</a:t>
                      </a:r>
                      <a:endParaRPr lang="de-DE" dirty="0"/>
                    </a:p>
                    <a:p>
                      <a:r>
                        <a:rPr lang="de-DE" dirty="0" err="1"/>
                        <a:t>switchState</a:t>
                      </a:r>
                      <a:r>
                        <a:rPr lang="de-DE" dirty="0"/>
                        <a:t> (On/Off)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746201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Thermostat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childLock</a:t>
                      </a:r>
                      <a:endParaRPr lang="de-DE" dirty="0"/>
                    </a:p>
                    <a:p>
                      <a:r>
                        <a:rPr lang="de-DE" dirty="0" err="1"/>
                        <a:t>temperature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02996884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Room Climate Control</a:t>
                      </a:r>
                    </a:p>
                    <a:p>
                      <a:r>
                        <a:rPr lang="de-DE" dirty="0"/>
                        <a:t>(virtual </a:t>
                      </a:r>
                      <a:r>
                        <a:rPr lang="de-DE" dirty="0" err="1"/>
                        <a:t>device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 err="1"/>
                        <a:t>modeInformation</a:t>
                      </a:r>
                      <a:endParaRPr lang="en-US" dirty="0"/>
                    </a:p>
                    <a:p>
                      <a:r>
                        <a:rPr lang="en-US" dirty="0" err="1"/>
                        <a:t>setpointTemperature</a:t>
                      </a:r>
                      <a:endParaRPr lang="en-US" dirty="0"/>
                    </a:p>
                    <a:p>
                      <a:r>
                        <a:rPr lang="en-US" dirty="0" err="1"/>
                        <a:t>currentTemperature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6257418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Door </a:t>
                      </a:r>
                      <a:r>
                        <a:rPr lang="de-DE" dirty="0" err="1"/>
                        <a:t>Window</a:t>
                      </a:r>
                      <a:r>
                        <a:rPr lang="de-DE" dirty="0"/>
                        <a:t> Contact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contactState</a:t>
                      </a:r>
                      <a:r>
                        <a:rPr lang="de-DE" dirty="0"/>
                        <a:t> (Open/</a:t>
                      </a:r>
                      <a:r>
                        <a:rPr lang="de-DE" dirty="0" err="1"/>
                        <a:t>Closed</a:t>
                      </a:r>
                      <a:r>
                        <a:rPr lang="de-DE" dirty="0"/>
                        <a:t>)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2642662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8584224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203323" cy="812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Chats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36</a:t>
            </a:fld>
            <a:endParaRPr lang="de-DE" dirty="0"/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BBB39B1-608B-2A50-09D9-3696EC02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56" y="113848"/>
            <a:ext cx="2640014" cy="4915804"/>
          </a:xfrm>
          <a:prstGeom prst="rect">
            <a:avLst/>
          </a:prstGeom>
        </p:spPr>
      </p:pic>
      <p:pic>
        <p:nvPicPr>
          <p:cNvPr id="10" name="Grafik 9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442D9299-A892-98CA-C979-E23CA0E9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5" y="1222375"/>
            <a:ext cx="2480554" cy="2698750"/>
          </a:xfrm>
          <a:prstGeom prst="rect">
            <a:avLst/>
          </a:prstGeom>
        </p:spPr>
      </p:pic>
      <p:pic>
        <p:nvPicPr>
          <p:cNvPr id="12" name="Grafik 1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8D8A08AF-55D2-5B96-F91D-51071FC67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27" y="868574"/>
            <a:ext cx="2539873" cy="30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9857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965323" cy="723100"/>
          </a:xfrm>
        </p:spPr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Entries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2F6C7A-F3AC-E4B8-F2B6-48FECC87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8" y="0"/>
            <a:ext cx="6265942" cy="51435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B08556-63E4-3F4F-0361-BAA0A858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37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504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94845"/>
            <a:ext cx="1530343" cy="723100"/>
          </a:xfrm>
        </p:spPr>
        <p:txBody>
          <a:bodyPr/>
          <a:lstStyle/>
          <a:p>
            <a:r>
              <a:rPr lang="de-DE" dirty="0"/>
              <a:t>Goal</a:t>
            </a:r>
            <a:br>
              <a:rPr lang="de-DE" dirty="0"/>
            </a:br>
            <a:r>
              <a:rPr lang="de-DE" dirty="0"/>
              <a:t>Question</a:t>
            </a:r>
            <a:br>
              <a:rPr lang="de-DE" dirty="0"/>
            </a:b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4" name="Grafik 3" descr="Ein Bild, das Text, Diagramm, Schrift, Reihe enthält.&#10;&#10;Automatisch generierte Beschreibung">
            <a:extLst>
              <a:ext uri="{FF2B5EF4-FFF2-40B4-BE49-F238E27FC236}">
                <a16:creationId xmlns:a16="http://schemas.microsoft.com/office/drawing/2014/main" id="{1A38F58C-2DA0-5D36-E983-0D2ACCF7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11" y="56234"/>
            <a:ext cx="7197714" cy="49430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E9744C-1976-9B05-92F1-27E06E6D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38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85993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17F47-1019-9C99-8B41-1F5C61EF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82262FD-AB0E-91A3-68BC-545AF0F7B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2972" y="1074024"/>
            <a:ext cx="7298055" cy="3424353"/>
          </a:xfrm>
        </p:spPr>
      </p:pic>
    </p:spTree>
    <p:extLst>
      <p:ext uri="{BB962C8B-B14F-4D97-AF65-F5344CB8AC3E}">
        <p14:creationId xmlns:p14="http://schemas.microsoft.com/office/powerpoint/2010/main" val="2433571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3" name="Diagramm 2">
            <a:extLst>
              <a:ext uri="{FF2B5EF4-FFF2-40B4-BE49-F238E27FC236}">
                <a16:creationId xmlns:a16="http://schemas.microsoft.com/office/drawing/2014/main" id="{AC3CE24A-DD82-CAA8-E26B-7CEC195A5D9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74209838"/>
              </p:ext>
            </p:extLst>
          </p:nvPr>
        </p:nvGraphicFramePr>
        <p:xfrm>
          <a:off x="466725" y="1874698"/>
          <a:ext cx="3764693" cy="234813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B819E711-A373-CF26-798C-4339B658D74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528355718"/>
              </p:ext>
            </p:extLst>
          </p:nvPr>
        </p:nvGraphicFramePr>
        <p:xfrm>
          <a:off x="4179169" y="1875257"/>
          <a:ext cx="3764693" cy="264555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  <p:sp>
        <p:nvSpPr>
          <p:cNvPr id="12" name="Rechteck: abgerundete Ecken 11">
            <a:extLst>
              <a:ext uri="{FF2B5EF4-FFF2-40B4-BE49-F238E27FC236}">
                <a16:creationId xmlns:a16="http://schemas.microsoft.com/office/drawing/2014/main" id="{30EE0C8E-6960-3912-A706-20D67D97FC44}"/>
              </a:ext>
            </a:extLst>
          </p:cNvPr>
          <p:cNvSpPr/>
          <p:nvPr/>
        </p:nvSpPr>
        <p:spPr>
          <a:xfrm>
            <a:off x="466725" y="920664"/>
            <a:ext cx="7251138" cy="873866"/>
          </a:xfrm>
          <a:prstGeom prst="round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Develop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and </a:t>
            </a:r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investigate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capabilities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of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a SH </a:t>
            </a:r>
            <a:r>
              <a:rPr lang="de-DE" sz="22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chatbot</a:t>
            </a:r>
            <a:r>
              <a:rPr lang="de-DE" sz="2200" dirty="0">
                <a:effectLst/>
                <a:latin typeface="Calibri" panose="020F0502020204030204" pitchFamily="34" charset="0"/>
                <a:ea typeface="Times New Roman" panose="02020603050405020304" pitchFamily="18" charset="0"/>
                <a:sym typeface="Wingdings" panose="05000000000000000000" pitchFamily="2" charset="2"/>
              </a:rPr>
              <a:t> </a:t>
            </a:r>
            <a:endParaRPr lang="de-DE" sz="2200" dirty="0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18F57DCF-49FB-9863-6215-A18AC50CFC02}"/>
              </a:ext>
            </a:extLst>
          </p:cNvPr>
          <p:cNvGrpSpPr/>
          <p:nvPr/>
        </p:nvGrpSpPr>
        <p:grpSpPr>
          <a:xfrm>
            <a:off x="7279212" y="368946"/>
            <a:ext cx="1432988" cy="1508041"/>
            <a:chOff x="7397718" y="660026"/>
            <a:chExt cx="1432988" cy="1508041"/>
          </a:xfrm>
        </p:grpSpPr>
        <p:pic>
          <p:nvPicPr>
            <p:cNvPr id="8" name="Grafik 7" descr="Ein Telefon, das zur Seite zeigt">
              <a:extLst>
                <a:ext uri="{FF2B5EF4-FFF2-40B4-BE49-F238E27FC236}">
                  <a16:creationId xmlns:a16="http://schemas.microsoft.com/office/drawing/2014/main" id="{2C4A3B1B-B4E4-939D-714E-CDA2BEF00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7698583" y="660026"/>
              <a:ext cx="538854" cy="1508041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4980F567-96CE-F384-E21C-9C6E762AFBF1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/>
            <a:stretch>
              <a:fillRect/>
            </a:stretch>
          </p:blipFill>
          <p:spPr>
            <a:xfrm>
              <a:off x="7998890" y="1043137"/>
              <a:ext cx="831816" cy="884885"/>
            </a:xfrm>
            <a:prstGeom prst="rect">
              <a:avLst/>
            </a:prstGeom>
          </p:spPr>
        </p:pic>
        <p:pic>
          <p:nvPicPr>
            <p:cNvPr id="10" name="Grafik 9">
              <a:extLst>
                <a:ext uri="{FF2B5EF4-FFF2-40B4-BE49-F238E27FC236}">
                  <a16:creationId xmlns:a16="http://schemas.microsoft.com/office/drawing/2014/main" id="{78FE4B79-3D92-954E-5D78-BEBE6953F027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/>
            <a:stretch>
              <a:fillRect/>
            </a:stretch>
          </p:blipFill>
          <p:spPr>
            <a:xfrm>
              <a:off x="7397718" y="1303689"/>
              <a:ext cx="549681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</p:grpSp>
    </p:spTree>
    <p:extLst>
      <p:ext uri="{BB962C8B-B14F-4D97-AF65-F5344CB8AC3E}">
        <p14:creationId xmlns:p14="http://schemas.microsoft.com/office/powerpoint/2010/main" val="2293709296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Procedure &amp; Metrics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D6E61758-0357-03D4-2BBD-DC1A4610B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108890"/>
              </p:ext>
            </p:extLst>
          </p:nvPr>
        </p:nvGraphicFramePr>
        <p:xfrm>
          <a:off x="466725" y="904478"/>
          <a:ext cx="8209275" cy="2767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01A251EB-1B0E-0077-7669-FF849641EE3B}"/>
              </a:ext>
            </a:extLst>
          </p:cNvPr>
          <p:cNvSpPr/>
          <p:nvPr/>
        </p:nvSpPr>
        <p:spPr>
          <a:xfrm rot="16200000">
            <a:off x="2743134" y="1396001"/>
            <a:ext cx="567267" cy="512008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EA4246A4-0941-9E8B-A646-7055BAC622CD}"/>
              </a:ext>
            </a:extLst>
          </p:cNvPr>
          <p:cNvSpPr/>
          <p:nvPr/>
        </p:nvSpPr>
        <p:spPr>
          <a:xfrm rot="16200000">
            <a:off x="7138676" y="2747074"/>
            <a:ext cx="611991" cy="246265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2EEBE7E-3BE4-45C8-B9F9-F5529C6ACCD2}"/>
              </a:ext>
            </a:extLst>
          </p:cNvPr>
          <p:cNvSpPr txBox="1"/>
          <p:nvPr/>
        </p:nvSpPr>
        <p:spPr>
          <a:xfrm>
            <a:off x="2234082" y="4284398"/>
            <a:ext cx="1585370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Quantitative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86BA672-83C5-6F07-334C-EE048C8AE4BA}"/>
              </a:ext>
            </a:extLst>
          </p:cNvPr>
          <p:cNvSpPr txBox="1"/>
          <p:nvPr/>
        </p:nvSpPr>
        <p:spPr>
          <a:xfrm>
            <a:off x="6651986" y="4335470"/>
            <a:ext cx="1458733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Qualitative Data</a:t>
            </a:r>
          </a:p>
        </p:txBody>
      </p:sp>
    </p:spTree>
    <p:extLst>
      <p:ext uri="{BB962C8B-B14F-4D97-AF65-F5344CB8AC3E}">
        <p14:creationId xmlns:p14="http://schemas.microsoft.com/office/powerpoint/2010/main" val="2540867371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8275D0-9FDC-36BE-CF66-DEABCD2A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280452"/>
            <a:ext cx="3285019" cy="343014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7EE7A49-89D8-CFF7-A0BB-820DDBC3A824}"/>
              </a:ext>
            </a:extLst>
          </p:cNvPr>
          <p:cNvSpPr txBox="1">
            <a:spLocks/>
          </p:cNvSpPr>
          <p:nvPr/>
        </p:nvSpPr>
        <p:spPr>
          <a:xfrm>
            <a:off x="468317" y="951549"/>
            <a:ext cx="5336670" cy="3759042"/>
          </a:xfrm>
          <a:prstGeom prst="rect">
            <a:avLst/>
          </a:prstGeom>
        </p:spPr>
        <p:txBody>
          <a:bodyPr/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Home LLM?</a:t>
            </a:r>
          </a:p>
          <a:p>
            <a:pPr lvl="1"/>
            <a:r>
              <a:rPr lang="de-DE" dirty="0"/>
              <a:t>Claims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en-US" dirty="0"/>
              <a:t>97.11</a:t>
            </a:r>
            <a:r>
              <a:rPr lang="de-DE" dirty="0"/>
              <a:t>%</a:t>
            </a:r>
          </a:p>
          <a:p>
            <a:r>
              <a:rPr lang="de-DE" dirty="0" err="1"/>
              <a:t>Only</a:t>
            </a:r>
            <a:r>
              <a:rPr lang="de-DE" dirty="0"/>
              <a:t> JSON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possible 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9E0DC42C-4934-5D72-1B32-6536B7E10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47425"/>
              </p:ext>
            </p:extLst>
          </p:nvPr>
        </p:nvGraphicFramePr>
        <p:xfrm>
          <a:off x="466725" y="2907500"/>
          <a:ext cx="3581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5377174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700608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3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shllama3instr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9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Shllama3-instr-2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8716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77275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 </a:t>
            </a:r>
            <a:r>
              <a:rPr lang="de-DE" dirty="0" err="1"/>
              <a:t>Approaches</a:t>
            </a:r>
            <a:r>
              <a:rPr lang="de-DE" dirty="0"/>
              <a:t>:</a:t>
            </a:r>
            <a:r>
              <a:rPr lang="en-US" dirty="0"/>
              <a:t> </a:t>
            </a:r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5BB8ECEB-CA4A-AD5B-4901-51B4EC0E2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894927"/>
              </p:ext>
            </p:extLst>
          </p:nvPr>
        </p:nvGraphicFramePr>
        <p:xfrm>
          <a:off x="468313" y="950913"/>
          <a:ext cx="8243887" cy="375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8034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Threats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Validity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A03FCBE6-4F2E-7055-06E2-7A0577517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60565612"/>
              </p:ext>
            </p:extLst>
          </p:nvPr>
        </p:nvGraphicFramePr>
        <p:xfrm>
          <a:off x="1481931" y="978519"/>
          <a:ext cx="6180137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757881384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pic>
        <p:nvPicPr>
          <p:cNvPr id="7" name="Grafik 6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F487AD5A-0328-A4F3-03C4-0C2C7E92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34" y="356400"/>
            <a:ext cx="6590265" cy="43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1142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Successful Tasks and Number of Attempts</a:t>
            </a:r>
          </a:p>
        </p:txBody>
      </p:sp>
      <p:pic>
        <p:nvPicPr>
          <p:cNvPr id="8" name="Grafik 7" descr="Ein Bild, das Text, Screenshot, Diagramm, Farbigkeit enthält.&#10;&#10;Automatisch generierte Beschreibung">
            <a:extLst>
              <a:ext uri="{FF2B5EF4-FFF2-40B4-BE49-F238E27FC236}">
                <a16:creationId xmlns:a16="http://schemas.microsoft.com/office/drawing/2014/main" id="{B7638033-ACF3-C987-502C-BF2B986223C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704331" y="1247700"/>
            <a:ext cx="4311718" cy="2648100"/>
          </a:xfrm>
          <a:prstGeom prst="rect">
            <a:avLst/>
          </a:prstGeom>
        </p:spPr>
      </p:pic>
      <p:pic>
        <p:nvPicPr>
          <p:cNvPr id="10" name="Grafik 9" descr="Ein Bild, das Text, Screenshot, Farbigkeit, Diagramm enthält.&#10;&#10;Automatisch generierte Beschreibung">
            <a:extLst>
              <a:ext uri="{FF2B5EF4-FFF2-40B4-BE49-F238E27FC236}">
                <a16:creationId xmlns:a16="http://schemas.microsoft.com/office/drawing/2014/main" id="{56E45EDA-ED19-4360-FA9A-327189BCFD8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37794" y="1247700"/>
            <a:ext cx="4376722" cy="2648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861174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Time Needed per Task as a Box Plot</a:t>
            </a:r>
          </a:p>
        </p:txBody>
      </p:sp>
      <p:pic>
        <p:nvPicPr>
          <p:cNvPr id="7" name="Grafik 6" descr="Ein Bild, das Diagramm, Screenshot, Rechteck, Plan enthält.&#10;&#10;Automatisch generierte Beschreibung">
            <a:extLst>
              <a:ext uri="{FF2B5EF4-FFF2-40B4-BE49-F238E27FC236}">
                <a16:creationId xmlns:a16="http://schemas.microsoft.com/office/drawing/2014/main" id="{676843C2-A878-73A1-FAA9-2252DDEBAE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38529" y="1120478"/>
            <a:ext cx="5701869" cy="37557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155045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B5804FEA-B986-F3C0-0CBA-FE74B42A6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79419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42250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Plan &amp; Schedule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48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929E18-D732-D4D9-9BCF-B4EA37A5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5" y="945522"/>
            <a:ext cx="8801749" cy="32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984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56510-8E88-3C4C-363E-2D89DA3922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910526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49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27929-0D05-A30B-C8A9-7D6F0FAB0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75926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99F6FB-FD31-948F-3307-74F51045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EDEEF69-7B29-35DB-A801-1F3D83D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98" y="323750"/>
            <a:ext cx="8245475" cy="432000"/>
          </a:xfrm>
        </p:spPr>
        <p:txBody>
          <a:bodyPr/>
          <a:lstStyle/>
          <a:p>
            <a:r>
              <a:rPr lang="de-DE" dirty="0"/>
              <a:t>Work Plan &amp; Schedule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D10A6-C7BD-02B0-61F6-A9C555D3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95" y="107051"/>
            <a:ext cx="3567907" cy="4929397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1EDB3983-25B5-659F-D359-D1F317C2B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113694"/>
              </p:ext>
            </p:extLst>
          </p:nvPr>
        </p:nvGraphicFramePr>
        <p:xfrm>
          <a:off x="2129919" y="756099"/>
          <a:ext cx="2442081" cy="363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3A88AEA-FACB-D056-68AA-619C60FE0381}"/>
              </a:ext>
            </a:extLst>
          </p:cNvPr>
          <p:cNvCxnSpPr>
            <a:cxnSpLocks/>
          </p:cNvCxnSpPr>
          <p:nvPr/>
        </p:nvCxnSpPr>
        <p:spPr>
          <a:xfrm flipV="1">
            <a:off x="4133726" y="622169"/>
            <a:ext cx="1212369" cy="47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354B47-6CEA-F4BB-6FF0-18B93C25A8C9}"/>
              </a:ext>
            </a:extLst>
          </p:cNvPr>
          <p:cNvCxnSpPr>
            <a:cxnSpLocks/>
          </p:cNvCxnSpPr>
          <p:nvPr/>
        </p:nvCxnSpPr>
        <p:spPr>
          <a:xfrm flipV="1">
            <a:off x="3966588" y="1508289"/>
            <a:ext cx="1379507" cy="9964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4A83DCE-5447-073F-8F43-246E874CA416}"/>
              </a:ext>
            </a:extLst>
          </p:cNvPr>
          <p:cNvCxnSpPr>
            <a:cxnSpLocks/>
          </p:cNvCxnSpPr>
          <p:nvPr/>
        </p:nvCxnSpPr>
        <p:spPr>
          <a:xfrm flipV="1">
            <a:off x="4112424" y="3127166"/>
            <a:ext cx="1233671" cy="866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FE052AE-0A05-99EF-6736-80219F598988}"/>
              </a:ext>
            </a:extLst>
          </p:cNvPr>
          <p:cNvSpPr/>
          <p:nvPr/>
        </p:nvSpPr>
        <p:spPr>
          <a:xfrm>
            <a:off x="1379268" y="1095115"/>
            <a:ext cx="1018095" cy="33668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600" dirty="0" err="1"/>
              <a:t>Documentation</a:t>
            </a:r>
            <a:endParaRPr lang="de-DE" sz="1600" dirty="0"/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D4503293-2C95-1854-738F-79CBF877CB16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 flipV="1">
            <a:off x="3497838" y="2613685"/>
            <a:ext cx="238734" cy="3457779"/>
          </a:xfrm>
          <a:prstGeom prst="curvedConnector4">
            <a:avLst>
              <a:gd name="adj1" fmla="val -56268"/>
              <a:gd name="adj2" fmla="val 9062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DD4C4AFF-EB9D-7D27-01A4-B3A250249648}"/>
              </a:ext>
            </a:extLst>
          </p:cNvPr>
          <p:cNvSpPr/>
          <p:nvPr/>
        </p:nvSpPr>
        <p:spPr>
          <a:xfrm>
            <a:off x="6181725" y="169386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6B324D-8574-9728-FC5C-14AAFC661694}"/>
              </a:ext>
            </a:extLst>
          </p:cNvPr>
          <p:cNvSpPr/>
          <p:nvPr/>
        </p:nvSpPr>
        <p:spPr>
          <a:xfrm>
            <a:off x="6311900" y="2143945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3EA28F1-15A5-0E02-BE71-E8BF0B95805A}"/>
              </a:ext>
            </a:extLst>
          </p:cNvPr>
          <p:cNvSpPr/>
          <p:nvPr/>
        </p:nvSpPr>
        <p:spPr>
          <a:xfrm>
            <a:off x="7129632" y="2595563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99D627-2CA9-C7BD-4D67-D15A4343174B}"/>
              </a:ext>
            </a:extLst>
          </p:cNvPr>
          <p:cNvSpPr/>
          <p:nvPr/>
        </p:nvSpPr>
        <p:spPr>
          <a:xfrm>
            <a:off x="6181725" y="1921285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05C181E-027D-2F36-EFC9-E6CDAE5E231D}"/>
              </a:ext>
            </a:extLst>
          </p:cNvPr>
          <p:cNvSpPr/>
          <p:nvPr/>
        </p:nvSpPr>
        <p:spPr>
          <a:xfrm>
            <a:off x="6716882" y="2368961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D3F1CE3-D874-31E1-9A2D-54AFE288DAD4}"/>
              </a:ext>
            </a:extLst>
          </p:cNvPr>
          <p:cNvSpPr/>
          <p:nvPr/>
        </p:nvSpPr>
        <p:spPr>
          <a:xfrm>
            <a:off x="7129632" y="2822576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AB817C-88E3-F9BB-D479-C260AE85D29E}"/>
              </a:ext>
            </a:extLst>
          </p:cNvPr>
          <p:cNvSpPr/>
          <p:nvPr/>
        </p:nvSpPr>
        <p:spPr>
          <a:xfrm>
            <a:off x="7260858" y="327501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78346E0-A01B-9BFD-9080-9BF0898D9AB6}"/>
              </a:ext>
            </a:extLst>
          </p:cNvPr>
          <p:cNvSpPr/>
          <p:nvPr/>
        </p:nvSpPr>
        <p:spPr>
          <a:xfrm>
            <a:off x="7406449" y="3499607"/>
            <a:ext cx="808864" cy="88899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D2E4CF5-9AE6-A580-E626-DF9660768B03}"/>
              </a:ext>
            </a:extLst>
          </p:cNvPr>
          <p:cNvSpPr/>
          <p:nvPr/>
        </p:nvSpPr>
        <p:spPr>
          <a:xfrm>
            <a:off x="8210550" y="3724611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F9DA5F-4D26-7A34-8E6F-1CDC0616BC31}"/>
              </a:ext>
            </a:extLst>
          </p:cNvPr>
          <p:cNvSpPr/>
          <p:nvPr/>
        </p:nvSpPr>
        <p:spPr>
          <a:xfrm>
            <a:off x="8210550" y="3946849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8766748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46756446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923493659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39397A-C752-9E08-7018-2098FAF58E01}"/>
              </a:ext>
            </a:extLst>
          </p:cNvPr>
          <p:cNvGrpSpPr/>
          <p:nvPr/>
        </p:nvGrpSpPr>
        <p:grpSpPr>
          <a:xfrm>
            <a:off x="431798" y="429682"/>
            <a:ext cx="4986986" cy="4277682"/>
            <a:chOff x="5203025" y="1650150"/>
            <a:chExt cx="3567908" cy="306044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11DCFBB-0EFF-6A73-1A61-7056B1638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21" b="19139"/>
            <a:stretch/>
          </p:blipFill>
          <p:spPr>
            <a:xfrm>
              <a:off x="5203026" y="2017154"/>
              <a:ext cx="3567907" cy="26934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644D289-6B90-5C8B-78A1-53D8E12A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03" b="93058"/>
            <a:stretch/>
          </p:blipFill>
          <p:spPr>
            <a:xfrm>
              <a:off x="5203025" y="1650150"/>
              <a:ext cx="3567907" cy="36700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3728529-BF62-CEC6-71A8-AE73A933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04789"/>
            <a:ext cx="8245475" cy="432000"/>
          </a:xfrm>
        </p:spPr>
        <p:txBody>
          <a:bodyPr/>
          <a:lstStyle/>
          <a:p>
            <a:r>
              <a:rPr lang="de-DE" dirty="0" err="1"/>
              <a:t>Detailed</a:t>
            </a:r>
            <a:r>
              <a:rPr lang="de-DE" dirty="0"/>
              <a:t> WPs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971285-5A2C-6221-9FD4-154F0658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304" y="948322"/>
            <a:ext cx="3680696" cy="375904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WP2 Initial Iteration of Prototype 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Define Key Features, Functionalities, Intents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Translate Concepts into Design/Development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Develop&amp;Implement</a:t>
            </a:r>
            <a:r>
              <a:rPr lang="en-US" sz="1200" dirty="0"/>
              <a:t> initial chatbot architecture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Design&amp;Implement</a:t>
            </a:r>
            <a:r>
              <a:rPr lang="en-US" sz="1200" dirty="0"/>
              <a:t> knowledge base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Evaluate Prototype’s performance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Plan for future iterations</a:t>
            </a:r>
            <a:r>
              <a:rPr lang="de-DE" sz="1200" dirty="0"/>
              <a:t> </a:t>
            </a:r>
          </a:p>
          <a:p>
            <a:pPr marL="0" indent="0">
              <a:buNone/>
            </a:pPr>
            <a:r>
              <a:rPr lang="de-DE" dirty="0"/>
              <a:t>WP3 Further </a:t>
            </a:r>
            <a:r>
              <a:rPr lang="de-DE" dirty="0" err="1"/>
              <a:t>Iterations</a:t>
            </a: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Define</a:t>
            </a:r>
            <a:r>
              <a:rPr lang="de-DE" sz="1200" dirty="0"/>
              <a:t> </a:t>
            </a:r>
            <a:r>
              <a:rPr lang="de-DE" sz="1200" dirty="0" err="1"/>
              <a:t>new</a:t>
            </a:r>
            <a:r>
              <a:rPr lang="de-DE" sz="1200" dirty="0"/>
              <a:t> and </a:t>
            </a:r>
            <a:r>
              <a:rPr lang="de-DE" sz="1200" dirty="0" err="1"/>
              <a:t>refine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/</a:t>
            </a:r>
            <a:r>
              <a:rPr lang="de-DE" sz="1200" dirty="0" err="1"/>
              <a:t>intents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Implement </a:t>
            </a:r>
            <a:r>
              <a:rPr lang="de-DE" sz="1200" dirty="0" err="1"/>
              <a:t>new</a:t>
            </a:r>
            <a:r>
              <a:rPr lang="de-DE" sz="1200" dirty="0"/>
              <a:t> </a:t>
            </a:r>
            <a:r>
              <a:rPr lang="de-DE" sz="1200" dirty="0" err="1"/>
              <a:t>functionality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Evaluate</a:t>
            </a:r>
            <a:r>
              <a:rPr lang="de-DE" sz="1200" dirty="0"/>
              <a:t> </a:t>
            </a:r>
            <a:r>
              <a:rPr lang="de-DE" sz="1200" dirty="0" err="1"/>
              <a:t>Prototype‘s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Plan </a:t>
            </a:r>
            <a:r>
              <a:rPr lang="de-DE" sz="1200" dirty="0" err="1"/>
              <a:t>future</a:t>
            </a:r>
            <a:r>
              <a:rPr lang="de-DE" sz="1200" dirty="0"/>
              <a:t> </a:t>
            </a:r>
            <a:r>
              <a:rPr lang="de-DE" sz="1200" dirty="0" err="1"/>
              <a:t>iterations</a:t>
            </a:r>
            <a:r>
              <a:rPr lang="de-DE" sz="1200" dirty="0"/>
              <a:t>/</a:t>
            </a:r>
            <a:r>
              <a:rPr lang="de-DE" sz="1200" dirty="0" err="1"/>
              <a:t>work</a:t>
            </a:r>
            <a:endParaRPr lang="de-DE" sz="12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B1DAC1-26C0-E3BF-7BB3-7E7176C8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403D9-A19E-9D00-D8E5-C8DD32B665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A3FE33A-F1C2-7085-7C0E-C45756B61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59885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660203"/>
            <a:ext cx="8243887" cy="4043319"/>
          </a:xfrm>
        </p:spPr>
        <p:txBody>
          <a:bodyPr/>
          <a:lstStyle/>
          <a:p>
            <a:pPr>
              <a:lnSpc>
                <a:spcPct val="100000"/>
              </a:lnSpc>
            </a:pPr>
            <a:r>
              <a:rPr lang="es-ES" sz="700" dirty="0"/>
              <a:t>[aco24] acon96. home-llm. 2024. url: </a:t>
            </a:r>
            <a:r>
              <a:rPr lang="es-ES" sz="700" dirty="0">
                <a:hlinkClick r:id="rId3"/>
              </a:rPr>
              <a:t>https://github.com/acon96/home-llm</a:t>
            </a:r>
            <a:endParaRPr lang="de-DE" sz="600" dirty="0"/>
          </a:p>
          <a:p>
            <a:pPr>
              <a:lnSpc>
                <a:spcPct val="100000"/>
              </a:lnSpc>
            </a:pPr>
            <a:r>
              <a:rPr lang="de-DE" sz="700" dirty="0"/>
              <a:t>[AJ20] A. </a:t>
            </a:r>
            <a:r>
              <a:rPr lang="de-DE" sz="700" dirty="0" err="1"/>
              <a:t>Ait-Mlouk</a:t>
            </a:r>
            <a:r>
              <a:rPr lang="de-DE" sz="700" dirty="0"/>
              <a:t>, L. Jiang. “</a:t>
            </a:r>
            <a:r>
              <a:rPr lang="de-DE" sz="700" dirty="0" err="1"/>
              <a:t>KBot</a:t>
            </a:r>
            <a:r>
              <a:rPr lang="de-DE" sz="700" dirty="0"/>
              <a:t>: A Knowledge Graph </a:t>
            </a:r>
            <a:r>
              <a:rPr lang="de-DE" sz="700" dirty="0" err="1"/>
              <a:t>Based</a:t>
            </a:r>
            <a:r>
              <a:rPr lang="de-DE" sz="700" dirty="0"/>
              <a:t> </a:t>
            </a:r>
            <a:r>
              <a:rPr lang="de-DE" sz="700" dirty="0" err="1"/>
              <a:t>ChatBot</a:t>
            </a:r>
            <a:r>
              <a:rPr lang="de-DE" sz="700" dirty="0"/>
              <a:t> </a:t>
            </a:r>
            <a:r>
              <a:rPr lang="de-DE" sz="700" dirty="0" err="1"/>
              <a:t>for</a:t>
            </a:r>
            <a:r>
              <a:rPr lang="de-DE" sz="700" dirty="0"/>
              <a:t> Natural Language Understanding Over </a:t>
            </a:r>
            <a:r>
              <a:rPr lang="de-DE" sz="700" dirty="0" err="1"/>
              <a:t>Linked</a:t>
            </a:r>
            <a:r>
              <a:rPr lang="de-DE" sz="700" dirty="0"/>
              <a:t> Data.” In: IEEE Access 8 (2020). Conference Name: IEEE Access, pp. 149220–149230. ISSN: 2169- 3536. DOI: 10.1109/ACCESS.2020.3016142. URL: </a:t>
            </a:r>
            <a:r>
              <a:rPr lang="de-DE" sz="700" dirty="0">
                <a:hlinkClick r:id="rId4"/>
              </a:rPr>
              <a:t>https://ieeexplore.ieee.org/abstract/document/9165716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de-DE" sz="700" dirty="0"/>
              <a:t>[AM20] E. </a:t>
            </a:r>
            <a:r>
              <a:rPr lang="de-DE" sz="700" dirty="0" err="1"/>
              <a:t>Adamopoulou</a:t>
            </a:r>
            <a:r>
              <a:rPr lang="de-DE" sz="700" dirty="0"/>
              <a:t>, L. </a:t>
            </a:r>
            <a:r>
              <a:rPr lang="de-DE" sz="700" dirty="0" err="1"/>
              <a:t>Moussiades</a:t>
            </a:r>
            <a:r>
              <a:rPr lang="de-DE" sz="700" dirty="0"/>
              <a:t>. “An </a:t>
            </a:r>
            <a:r>
              <a:rPr lang="de-DE" sz="700" dirty="0" err="1"/>
              <a:t>Overview</a:t>
            </a:r>
            <a:r>
              <a:rPr lang="de-DE" sz="700" dirty="0"/>
              <a:t> </a:t>
            </a:r>
            <a:r>
              <a:rPr lang="de-DE" sz="700" dirty="0" err="1"/>
              <a:t>of</a:t>
            </a:r>
            <a:r>
              <a:rPr lang="de-DE" sz="700" dirty="0"/>
              <a:t> Chatbot Technology.” en. In: </a:t>
            </a:r>
            <a:r>
              <a:rPr lang="de-DE" sz="700" dirty="0" err="1"/>
              <a:t>Artificial</a:t>
            </a:r>
            <a:r>
              <a:rPr lang="de-DE" sz="700" dirty="0"/>
              <a:t> </a:t>
            </a:r>
            <a:r>
              <a:rPr lang="de-DE" sz="700" dirty="0" err="1"/>
              <a:t>Intelligence</a:t>
            </a:r>
            <a:r>
              <a:rPr lang="de-DE" sz="700" dirty="0"/>
              <a:t> </a:t>
            </a:r>
            <a:r>
              <a:rPr lang="de-DE" sz="700" dirty="0" err="1"/>
              <a:t>Applications</a:t>
            </a:r>
            <a:r>
              <a:rPr lang="de-DE" sz="700" dirty="0"/>
              <a:t> and </a:t>
            </a:r>
            <a:r>
              <a:rPr lang="de-DE" sz="700" dirty="0" err="1"/>
              <a:t>Innovations</a:t>
            </a:r>
            <a:r>
              <a:rPr lang="de-DE" sz="700" dirty="0"/>
              <a:t>. Ed. </a:t>
            </a:r>
            <a:r>
              <a:rPr lang="de-DE" sz="700" dirty="0" err="1"/>
              <a:t>by</a:t>
            </a:r>
            <a:r>
              <a:rPr lang="de-DE" sz="700" dirty="0"/>
              <a:t> I. </a:t>
            </a:r>
            <a:r>
              <a:rPr lang="de-DE" sz="700" dirty="0" err="1"/>
              <a:t>Maglogiannis</a:t>
            </a:r>
            <a:r>
              <a:rPr lang="de-DE" sz="700" dirty="0"/>
              <a:t>, L. Iliadis, E. </a:t>
            </a:r>
            <a:r>
              <a:rPr lang="de-DE" sz="700" dirty="0" err="1"/>
              <a:t>Pimenidis</a:t>
            </a:r>
            <a:r>
              <a:rPr lang="de-DE" sz="700" dirty="0"/>
              <a:t>. IFIP </a:t>
            </a:r>
            <a:r>
              <a:rPr lang="de-DE" sz="700" dirty="0" err="1"/>
              <a:t>Advances</a:t>
            </a:r>
            <a:r>
              <a:rPr lang="de-DE" sz="700" dirty="0"/>
              <a:t> in Information and Communication Technology. Cham: Springer International Publishing, 2020, pp. 373– 383. ISBN: 978-3-030-49186-4. DOI: 10.1007/978-3-030-49186-4_31</a:t>
            </a:r>
          </a:p>
          <a:p>
            <a:pPr>
              <a:lnSpc>
                <a:spcPct val="100000"/>
              </a:lnSpc>
            </a:pPr>
            <a:r>
              <a:rPr lang="de-DE" sz="700" dirty="0"/>
              <a:t>[APM+20] S. Ahmed, D. Paul, R. </a:t>
            </a:r>
            <a:r>
              <a:rPr lang="de-DE" sz="700" dirty="0" err="1"/>
              <a:t>Masnun</a:t>
            </a:r>
            <a:r>
              <a:rPr lang="de-DE" sz="700" dirty="0"/>
              <a:t>, M.U. A. </a:t>
            </a:r>
            <a:r>
              <a:rPr lang="de-DE" sz="700" dirty="0" err="1"/>
              <a:t>Shanto</a:t>
            </a:r>
            <a:r>
              <a:rPr lang="de-DE" sz="700" dirty="0"/>
              <a:t>, T. Farah. “Smart Home Shield and Automation System </a:t>
            </a:r>
            <a:r>
              <a:rPr lang="de-DE" sz="700" dirty="0" err="1"/>
              <a:t>Using</a:t>
            </a:r>
            <a:r>
              <a:rPr lang="de-DE" sz="700" dirty="0"/>
              <a:t> Facebook Messenger Chatbot.” In: 2020 IEEE Region 10 Symposium (TENSYMP). ISSN: 2642-6102. June 2020, pp. 1791–1794. DOI: 10.1109/TENSYMP50017.2020.9230716. URL: </a:t>
            </a:r>
            <a:r>
              <a:rPr lang="de-DE" sz="700" dirty="0">
                <a:hlinkClick r:id="rId5"/>
              </a:rPr>
              <a:t>https://ieeexplore.ieee.org/abstract/document/9230716</a:t>
            </a:r>
            <a:r>
              <a:rPr lang="de-DE" sz="700" dirty="0"/>
              <a:t> 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[Bis23] R. Biswas. “Evaluating Large Language Models (LLMs): A Standard Set of Metrics for Accurate Assessment”. In: (2023)</a:t>
            </a:r>
            <a:endParaRPr lang="de-DE" sz="500" dirty="0"/>
          </a:p>
          <a:p>
            <a:pPr>
              <a:lnSpc>
                <a:spcPct val="100000"/>
              </a:lnSpc>
            </a:pPr>
            <a:r>
              <a:rPr lang="de-DE" sz="700" dirty="0"/>
              <a:t>[BKS17] C. J. Baby, F. A. Khan, J. N. </a:t>
            </a:r>
            <a:r>
              <a:rPr lang="de-DE" sz="700" dirty="0" err="1"/>
              <a:t>Swathi</a:t>
            </a:r>
            <a:r>
              <a:rPr lang="de-DE" sz="700" dirty="0"/>
              <a:t>. “Home </a:t>
            </a:r>
            <a:r>
              <a:rPr lang="de-DE" sz="700" dirty="0" err="1"/>
              <a:t>automation</a:t>
            </a:r>
            <a:r>
              <a:rPr lang="de-DE" sz="700" dirty="0"/>
              <a:t> </a:t>
            </a:r>
            <a:r>
              <a:rPr lang="de-DE" sz="700" dirty="0" err="1"/>
              <a:t>using</a:t>
            </a:r>
            <a:r>
              <a:rPr lang="de-DE" sz="700" dirty="0"/>
              <a:t> IoT and a </a:t>
            </a:r>
            <a:r>
              <a:rPr lang="de-DE" sz="700" dirty="0" err="1"/>
              <a:t>chatbot</a:t>
            </a:r>
            <a:r>
              <a:rPr lang="de-DE" sz="700" dirty="0"/>
              <a:t> </a:t>
            </a:r>
            <a:r>
              <a:rPr lang="de-DE" sz="700" dirty="0" err="1"/>
              <a:t>using</a:t>
            </a:r>
            <a:r>
              <a:rPr lang="de-DE" sz="700" dirty="0"/>
              <a:t> </a:t>
            </a:r>
            <a:r>
              <a:rPr lang="de-DE" sz="700" dirty="0" err="1"/>
              <a:t>natural</a:t>
            </a:r>
            <a:r>
              <a:rPr lang="de-DE" sz="700" dirty="0"/>
              <a:t> </a:t>
            </a:r>
            <a:r>
              <a:rPr lang="de-DE" sz="700" dirty="0" err="1"/>
              <a:t>language</a:t>
            </a:r>
            <a:r>
              <a:rPr lang="de-DE" sz="700" dirty="0"/>
              <a:t> </a:t>
            </a:r>
            <a:r>
              <a:rPr lang="de-DE" sz="700" dirty="0" err="1"/>
              <a:t>processing</a:t>
            </a:r>
            <a:r>
              <a:rPr lang="de-DE" sz="700" dirty="0"/>
              <a:t>.” In: 2017 </a:t>
            </a:r>
            <a:r>
              <a:rPr lang="de-DE" sz="700" dirty="0" err="1"/>
              <a:t>Innovations</a:t>
            </a:r>
            <a:r>
              <a:rPr lang="de-DE" sz="700" dirty="0"/>
              <a:t> in Power and </a:t>
            </a:r>
            <a:r>
              <a:rPr lang="de-DE" sz="700" dirty="0" err="1"/>
              <a:t>Advanced</a:t>
            </a:r>
            <a:r>
              <a:rPr lang="de-DE" sz="700" dirty="0"/>
              <a:t> Computing Technologies (i-PACT). Apr. 2017, pp. 1–6. DOI: 10.1109/IPACT.2017.8245185. URL: </a:t>
            </a:r>
            <a:r>
              <a:rPr lang="de-DE" sz="700" dirty="0">
                <a:hlinkClick r:id="rId6"/>
              </a:rPr>
              <a:t>https://ieeexplore.ieee.org/abstract/document/8245185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de-DE" sz="700" dirty="0"/>
              <a:t>[CA21] M. </a:t>
            </a:r>
            <a:r>
              <a:rPr lang="de-DE" sz="700" dirty="0" err="1"/>
              <a:t>Chkroun</a:t>
            </a:r>
            <a:r>
              <a:rPr lang="de-DE" sz="700" dirty="0"/>
              <a:t>, A. </a:t>
            </a:r>
            <a:r>
              <a:rPr lang="de-DE" sz="700" dirty="0" err="1"/>
              <a:t>Azaria</a:t>
            </a:r>
            <a:r>
              <a:rPr lang="de-DE" sz="700" dirty="0"/>
              <a:t>. “A Safe Collaborative Chatbot </a:t>
            </a:r>
            <a:r>
              <a:rPr lang="de-DE" sz="700" dirty="0" err="1"/>
              <a:t>for</a:t>
            </a:r>
            <a:r>
              <a:rPr lang="de-DE" sz="700" dirty="0"/>
              <a:t> Smart Home </a:t>
            </a:r>
            <a:r>
              <a:rPr lang="de-DE" sz="700" dirty="0" err="1"/>
              <a:t>Assistants</a:t>
            </a:r>
            <a:r>
              <a:rPr lang="de-DE" sz="700" dirty="0"/>
              <a:t>.” en. In: Sensors 21.19 (Jan. 2021). </a:t>
            </a:r>
            <a:r>
              <a:rPr lang="de-DE" sz="700" dirty="0" err="1"/>
              <a:t>Number</a:t>
            </a:r>
            <a:r>
              <a:rPr lang="de-DE" sz="700" dirty="0"/>
              <a:t>: 19 Publisher: </a:t>
            </a:r>
            <a:r>
              <a:rPr lang="de-DE" sz="700" dirty="0" err="1"/>
              <a:t>Multidisciplinary</a:t>
            </a:r>
            <a:r>
              <a:rPr lang="de-DE" sz="700" dirty="0"/>
              <a:t> Digital Publishing Institute, p. 6641. ISSN: 1424-8220. DOI: 10.3390/s21196641. URL: </a:t>
            </a:r>
            <a:r>
              <a:rPr lang="de-DE" sz="700" dirty="0">
                <a:hlinkClick r:id="rId7"/>
              </a:rPr>
              <a:t>https://www.mdpi.com/1424-8220/21/19/6641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de-DE" sz="700" dirty="0"/>
              <a:t>[CCI+20] D. </a:t>
            </a:r>
            <a:r>
              <a:rPr lang="de-DE" sz="700" dirty="0" err="1"/>
              <a:t>Carlander-Reuterfelt</a:t>
            </a:r>
            <a:r>
              <a:rPr lang="de-DE" sz="700" dirty="0"/>
              <a:t>, Á. Carrera, C. A. Iglesias, Ó. </a:t>
            </a:r>
            <a:r>
              <a:rPr lang="de-DE" sz="700" dirty="0" err="1"/>
              <a:t>Araque</a:t>
            </a:r>
            <a:r>
              <a:rPr lang="de-DE" sz="700" dirty="0"/>
              <a:t>, J. F. Sánchez Rada, S. Muñoz. “JAICOB: A Data Science Chatbot.” In: IEEE Access 8 (2020). Conference Name: IEEE Access, pp. 180672–180680. ISSN: 2169- 3536. DOI: 10.1109/ACCESS.2020.3024795. URL: </a:t>
            </a:r>
            <a:r>
              <a:rPr lang="de-DE" sz="700" dirty="0">
                <a:hlinkClick r:id="rId8"/>
              </a:rPr>
              <a:t>https://ieeexplore.ieee.org/abstract/document/9200315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en-US" sz="700" dirty="0"/>
              <a:t>[GJL+23] Z. Guo, R. Jin, C. Liu, Y. Huang, D. Shi, </a:t>
            </a:r>
            <a:r>
              <a:rPr lang="en-US" sz="700" dirty="0" err="1"/>
              <a:t>Supryadi</a:t>
            </a:r>
            <a:r>
              <a:rPr lang="en-US" sz="700" dirty="0"/>
              <a:t>, L. Yu, Y. Liu, J. Li, B. Xiong, D. Xiong. Evaluating Large Language Models: A Comprehensive Survey. 2023. </a:t>
            </a:r>
            <a:r>
              <a:rPr lang="en-US" sz="700" dirty="0" err="1"/>
              <a:t>doi</a:t>
            </a:r>
            <a:r>
              <a:rPr lang="en-US" sz="700" dirty="0"/>
              <a:t>: 10 . 48550 / </a:t>
            </a:r>
            <a:r>
              <a:rPr lang="en-US" sz="700" dirty="0" err="1"/>
              <a:t>arXiv</a:t>
            </a:r>
            <a:r>
              <a:rPr lang="en-US" sz="700" dirty="0"/>
              <a:t> . 2310 . 19736. </a:t>
            </a:r>
            <a:r>
              <a:rPr lang="en-US" sz="700" dirty="0" err="1"/>
              <a:t>arXiv</a:t>
            </a:r>
            <a:r>
              <a:rPr lang="en-US" sz="700" dirty="0"/>
              <a:t>: 2310 . 19736 [cs.CL]. url: </a:t>
            </a:r>
            <a:r>
              <a:rPr lang="en-US" sz="700" dirty="0">
                <a:hlinkClick r:id="rId9"/>
              </a:rPr>
              <a:t>https://arxiv.org/abs/2310.19736</a:t>
            </a:r>
            <a:endParaRPr lang="en-US" sz="700" dirty="0"/>
          </a:p>
          <a:p>
            <a:pPr>
              <a:lnSpc>
                <a:spcPct val="100000"/>
              </a:lnSpc>
            </a:pPr>
            <a:r>
              <a:rPr lang="de-DE" sz="700" dirty="0"/>
              <a:t>[JQFF23] A. Jasinski, Y. Qiao, E. </a:t>
            </a:r>
            <a:r>
              <a:rPr lang="de-DE" sz="700" dirty="0" err="1"/>
              <a:t>Fallon</a:t>
            </a:r>
            <a:r>
              <a:rPr lang="de-DE" sz="700" dirty="0"/>
              <a:t>, R. Flynn. “Chatbot-</a:t>
            </a:r>
            <a:r>
              <a:rPr lang="de-DE" sz="700" dirty="0" err="1"/>
              <a:t>based</a:t>
            </a:r>
            <a:r>
              <a:rPr lang="de-DE" sz="700" dirty="0"/>
              <a:t> Feedback </a:t>
            </a:r>
            <a:r>
              <a:rPr lang="de-DE" sz="700" dirty="0" err="1"/>
              <a:t>for</a:t>
            </a:r>
            <a:r>
              <a:rPr lang="de-DE" sz="700" dirty="0"/>
              <a:t> </a:t>
            </a:r>
            <a:r>
              <a:rPr lang="de-DE" sz="700" dirty="0" err="1"/>
              <a:t>Dynamically</a:t>
            </a:r>
            <a:r>
              <a:rPr lang="de-DE" sz="700" dirty="0"/>
              <a:t> </a:t>
            </a:r>
            <a:r>
              <a:rPr lang="de-DE" sz="700" dirty="0" err="1"/>
              <a:t>Generated</a:t>
            </a:r>
            <a:r>
              <a:rPr lang="de-DE" sz="700" dirty="0"/>
              <a:t> Workflows in Docker Networks.” In: 2023 IEEE 9th International Conference on Network </a:t>
            </a:r>
            <a:r>
              <a:rPr lang="de-DE" sz="700" dirty="0" err="1"/>
              <a:t>Softwarization</a:t>
            </a:r>
            <a:r>
              <a:rPr lang="de-DE" sz="700" dirty="0"/>
              <a:t> (</a:t>
            </a:r>
            <a:r>
              <a:rPr lang="de-DE" sz="700" dirty="0" err="1"/>
              <a:t>NetSoft</a:t>
            </a:r>
            <a:r>
              <a:rPr lang="de-DE" sz="700" dirty="0"/>
              <a:t>). ISSN: 2693-9789. June 2023, pp. 287–289. DOI: 10.1109/NetSoft57336.2023. 10175429. URL: </a:t>
            </a:r>
            <a:r>
              <a:rPr lang="de-DE" sz="700" dirty="0">
                <a:hlinkClick r:id="rId10"/>
              </a:rPr>
              <a:t>https://ieeexplore.ieee.org/abstract/document/10175429</a:t>
            </a:r>
            <a:endParaRPr lang="de-DE" sz="700" dirty="0"/>
          </a:p>
          <a:p>
            <a:pPr>
              <a:lnSpc>
                <a:spcPct val="100000"/>
              </a:lnSpc>
            </a:pPr>
            <a:r>
              <a:rPr lang="en-US" sz="700" dirty="0"/>
              <a:t>[PZWG23] S. G. Patil, T. Zhang, X. Wang, J. E. Gonzalez. Gorilla: Large Language Model Connected with Massive APIs. 2023. </a:t>
            </a:r>
            <a:r>
              <a:rPr lang="en-US" sz="700" dirty="0" err="1"/>
              <a:t>doi</a:t>
            </a:r>
            <a:r>
              <a:rPr lang="en-US" sz="700" dirty="0"/>
              <a:t>: 10 . 48550 / </a:t>
            </a:r>
            <a:r>
              <a:rPr lang="en-US" sz="700" dirty="0" err="1"/>
              <a:t>arXiv</a:t>
            </a:r>
            <a:r>
              <a:rPr lang="en-US" sz="700" dirty="0"/>
              <a:t> . 2305 . 15334. </a:t>
            </a:r>
            <a:r>
              <a:rPr lang="en-US" sz="700" dirty="0" err="1"/>
              <a:t>arXiv</a:t>
            </a:r>
            <a:r>
              <a:rPr lang="en-US" sz="700" dirty="0"/>
              <a:t>: 2305.15334 [cs.CL]. url: </a:t>
            </a:r>
            <a:r>
              <a:rPr lang="en-US" sz="700" dirty="0">
                <a:hlinkClick r:id="rId11"/>
              </a:rPr>
              <a:t>https://arxiv.org/abs/2305.15334</a:t>
            </a:r>
            <a:endParaRPr lang="en-US" sz="700" dirty="0"/>
          </a:p>
          <a:p>
            <a:pPr>
              <a:lnSpc>
                <a:spcPct val="100000"/>
              </a:lnSpc>
            </a:pPr>
            <a:r>
              <a:rPr lang="en-US" sz="700" dirty="0"/>
              <a:t>[SDZ+23] V. K. Srinivasan, Z. Dong, B. Zhu, B. Yu, H. Mao, D. </a:t>
            </a:r>
            <a:r>
              <a:rPr lang="en-US" sz="700" dirty="0" err="1"/>
              <a:t>Mosk</a:t>
            </a:r>
            <a:r>
              <a:rPr lang="en-US" sz="700" dirty="0"/>
              <a:t>-Aoyama, K. </a:t>
            </a:r>
            <a:r>
              <a:rPr lang="en-US" sz="700" dirty="0" err="1"/>
              <a:t>Keutzer</a:t>
            </a:r>
            <a:r>
              <a:rPr lang="en-US" sz="700" dirty="0"/>
              <a:t>, J. Jiao, J. Zhang. “</a:t>
            </a:r>
            <a:r>
              <a:rPr lang="en-US" sz="700" dirty="0" err="1"/>
              <a:t>NexusRaven</a:t>
            </a:r>
            <a:r>
              <a:rPr lang="en-US" sz="700" dirty="0"/>
              <a:t>: A Commercially-Permissive Language Model for Function Calling”. In: </a:t>
            </a:r>
            <a:r>
              <a:rPr lang="en-US" sz="700" dirty="0" err="1"/>
              <a:t>NeurIPS</a:t>
            </a:r>
            <a:r>
              <a:rPr lang="en-US" sz="700" dirty="0"/>
              <a:t> 2023 Foundation Models for Decision Making Workshop. 2023. url: </a:t>
            </a:r>
            <a:r>
              <a:rPr lang="en-US" sz="700" dirty="0">
                <a:hlinkClick r:id="rId12"/>
              </a:rPr>
              <a:t>https://openreview.net/forum?id=5lcPe6DqfI</a:t>
            </a:r>
            <a:r>
              <a:rPr lang="en-US" sz="500" dirty="0"/>
              <a:t> </a:t>
            </a:r>
            <a:endParaRPr lang="de-DE" sz="300" dirty="0"/>
          </a:p>
          <a:p>
            <a:pPr>
              <a:lnSpc>
                <a:spcPct val="100000"/>
              </a:lnSpc>
            </a:pPr>
            <a:r>
              <a:rPr lang="de-DE" sz="700" dirty="0"/>
              <a:t>[Som11] I. </a:t>
            </a:r>
            <a:r>
              <a:rPr lang="de-DE" sz="700" dirty="0" err="1"/>
              <a:t>Sommerville</a:t>
            </a:r>
            <a:r>
              <a:rPr lang="de-DE" sz="700" dirty="0"/>
              <a:t>. Software Engineering. en. Google-Books-ID: l0egcQAACAAJ. Pearson, 2011. ISBN: 978-0-13-705346-9</a:t>
            </a:r>
          </a:p>
          <a:p>
            <a:pPr>
              <a:lnSpc>
                <a:spcPct val="100000"/>
              </a:lnSpc>
            </a:pPr>
            <a:r>
              <a:rPr lang="en-US" sz="700" dirty="0"/>
              <a:t>[YMJ+24] F. Yan, H. Mao, C. C.-J. Ji, T. Zhang, S. G. Patil, I. </a:t>
            </a:r>
            <a:r>
              <a:rPr lang="en-US" sz="700" dirty="0" err="1"/>
              <a:t>Stoica</a:t>
            </a:r>
            <a:r>
              <a:rPr lang="en-US" sz="700" dirty="0"/>
              <a:t>, J. E. Gonzalez. Berkeley Function Calling Leaderboard. </a:t>
            </a:r>
            <a:r>
              <a:rPr lang="en-US" sz="700" dirty="0">
                <a:hlinkClick r:id="rId13"/>
              </a:rPr>
              <a:t>https://gorilla.cs.berkeley.edu/blogs/8_berkeley_function_calling_leaderboard.html</a:t>
            </a:r>
            <a:r>
              <a:rPr lang="en-US" sz="700" dirty="0"/>
              <a:t> 2024</a:t>
            </a:r>
            <a:endParaRPr lang="de-DE" sz="600" dirty="0"/>
          </a:p>
          <a:p>
            <a:pPr>
              <a:lnSpc>
                <a:spcPct val="100000"/>
              </a:lnSpc>
            </a:pPr>
            <a:endParaRPr lang="de-DE" sz="8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51</a:t>
            </a:fld>
            <a:endParaRPr lang="de-DE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95548390-441D-E9D5-2817-8BCEDD40C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41B8CB3D-7F6E-19F6-4263-F2730DC2A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183426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sz="1400" dirty="0"/>
              <a:t>[FLATICON] Chatbot Icon: </a:t>
            </a:r>
            <a:br>
              <a:rPr lang="de-DE" sz="1400" dirty="0"/>
            </a:br>
            <a:r>
              <a:rPr lang="de-DE" sz="1400" dirty="0">
                <a:hlinkClick r:id="rId2"/>
              </a:rPr>
              <a:t>https://www.flaticon.com/de/kostenloses-icon/chatbot_2040946</a:t>
            </a:r>
            <a:endParaRPr lang="de-DE" sz="1400" dirty="0"/>
          </a:p>
          <a:p>
            <a:r>
              <a:rPr lang="de-DE" sz="1400" dirty="0"/>
              <a:t>[BOSCH] Bosch Smart Home Pictures</a:t>
            </a:r>
            <a:br>
              <a:rPr lang="de-DE" sz="1400" dirty="0"/>
            </a:br>
            <a:r>
              <a:rPr lang="de-DE" sz="1400" dirty="0">
                <a:hlinkClick r:id="rId3"/>
              </a:rPr>
              <a:t>https://www.bosch-smarthome.com/</a:t>
            </a:r>
            <a:endParaRPr lang="de-DE" sz="1400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DB433-5605-44AB-D342-722492531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2349E3-D9E0-2A62-CEFD-5E3A457FF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52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hteck 9">
            <a:extLst>
              <a:ext uri="{FF2B5EF4-FFF2-40B4-BE49-F238E27FC236}">
                <a16:creationId xmlns:a16="http://schemas.microsoft.com/office/drawing/2014/main" id="{41B9B642-39BF-612D-E7E6-EDC827BE95E9}"/>
              </a:ext>
            </a:extLst>
          </p:cNvPr>
          <p:cNvSpPr/>
          <p:nvPr/>
        </p:nvSpPr>
        <p:spPr>
          <a:xfrm>
            <a:off x="2229633" y="4347377"/>
            <a:ext cx="4728575" cy="34988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200" b="0" i="0" dirty="0">
                <a:solidFill>
                  <a:srgbClr val="313437"/>
                </a:solidFill>
                <a:effectLst/>
              </a:rPr>
              <a:t>Berkeley Function-Calling Leaderboard [YMJ+24] </a:t>
            </a: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6</a:t>
            </a:fld>
            <a:endParaRPr lang="de-DE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EDFEF6F-B809-C9BC-52CD-153DCD3A0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218966302"/>
              </p:ext>
            </p:extLst>
          </p:nvPr>
        </p:nvGraphicFramePr>
        <p:xfrm>
          <a:off x="468313" y="950914"/>
          <a:ext cx="8243887" cy="340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12" name="Rechteck 11">
            <a:extLst>
              <a:ext uri="{FF2B5EF4-FFF2-40B4-BE49-F238E27FC236}">
                <a16:creationId xmlns:a16="http://schemas.microsoft.com/office/drawing/2014/main" id="{6CDC90B6-2F97-26A9-2D16-E473DEFD45FF}"/>
              </a:ext>
            </a:extLst>
          </p:cNvPr>
          <p:cNvSpPr/>
          <p:nvPr/>
        </p:nvSpPr>
        <p:spPr>
          <a:xfrm>
            <a:off x="7346515" y="2924827"/>
            <a:ext cx="1597069" cy="13152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b="0" i="0" dirty="0">
                <a:solidFill>
                  <a:schemeClr val="tx1"/>
                </a:solidFill>
                <a:effectLst/>
              </a:rPr>
              <a:t>Various common metrics, dependin</a:t>
            </a:r>
            <a:r>
              <a:rPr lang="en-US" sz="1200" dirty="0">
                <a:solidFill>
                  <a:schemeClr val="tx1"/>
                </a:solidFill>
              </a:rPr>
              <a:t>g on use case </a:t>
            </a:r>
            <a:r>
              <a:rPr lang="en-US" sz="1200" kern="100" dirty="0">
                <a:solidFill>
                  <a:schemeClr val="tx1"/>
                </a:solidFill>
                <a:effectLst/>
                <a:ea typeface="Aptos" panose="020B0004020202020204" pitchFamily="34" charset="0"/>
                <a:cs typeface="Times New Roman" panose="02020603050405020304" pitchFamily="18" charset="0"/>
              </a:rPr>
              <a:t>[Bis23,GJL+23]</a:t>
            </a:r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1FAD067D-C835-2D20-1527-8A3A6FAF16EB}"/>
              </a:ext>
            </a:extLst>
          </p:cNvPr>
          <p:cNvSpPr/>
          <p:nvPr/>
        </p:nvSpPr>
        <p:spPr>
          <a:xfrm>
            <a:off x="236929" y="2924827"/>
            <a:ext cx="1597069" cy="1315233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</a:rPr>
              <a:t>Adaptability to </a:t>
            </a:r>
            <a:r>
              <a:rPr lang="en-US" sz="1200" dirty="0">
                <a:solidFill>
                  <a:schemeClr val="tx1"/>
                </a:solidFill>
              </a:rPr>
              <a:t>changing documentation</a:t>
            </a:r>
            <a:br>
              <a:rPr lang="en-US" sz="1200" dirty="0">
                <a:solidFill>
                  <a:schemeClr val="tx1"/>
                </a:solidFill>
              </a:rPr>
            </a:br>
            <a:r>
              <a:rPr lang="en-US" sz="1200" dirty="0">
                <a:solidFill>
                  <a:schemeClr val="tx1"/>
                </a:solidFill>
              </a:rPr>
              <a:t>[PZWG23] </a:t>
            </a:r>
            <a:endParaRPr lang="en-US" sz="1200" b="0" i="0" dirty="0">
              <a:solidFill>
                <a:schemeClr val="tx1"/>
              </a:solidFill>
              <a:effectLst/>
            </a:endParaRPr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sz="1200" b="0" i="0" dirty="0">
                <a:solidFill>
                  <a:schemeClr val="tx1"/>
                </a:solidFill>
                <a:effectLst/>
              </a:rPr>
              <a:t>No function calling Standard</a:t>
            </a: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/>
              </a:solidFill>
              <a:effectLst/>
            </a:endParaRPr>
          </a:p>
          <a:p>
            <a:pPr marL="171450" indent="-171450" algn="ctr">
              <a:buFont typeface="Arial" panose="020B0604020202020204" pitchFamily="34" charset="0"/>
              <a:buChar char="•"/>
            </a:pPr>
            <a:endParaRPr lang="en-US" sz="1200" b="0" i="0" dirty="0">
              <a:solidFill>
                <a:schemeClr val="tx1"/>
              </a:solidFill>
              <a:effectLst/>
            </a:endParaRP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B772089F-E76E-11B1-203A-F3CE1D70895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20401" y="37855"/>
            <a:ext cx="4819650" cy="913059"/>
          </a:xfrm>
          <a:prstGeom prst="rect">
            <a:avLst/>
          </a:prstGeom>
        </p:spPr>
      </p:pic>
      <p:sp>
        <p:nvSpPr>
          <p:cNvPr id="4" name="Textfeld 3">
            <a:extLst>
              <a:ext uri="{FF2B5EF4-FFF2-40B4-BE49-F238E27FC236}">
                <a16:creationId xmlns:a16="http://schemas.microsoft.com/office/drawing/2014/main" id="{3E0A7F21-6604-F291-916E-EE6CBD156833}"/>
              </a:ext>
            </a:extLst>
          </p:cNvPr>
          <p:cNvSpPr txBox="1"/>
          <p:nvPr/>
        </p:nvSpPr>
        <p:spPr>
          <a:xfrm>
            <a:off x="7686933" y="955729"/>
            <a:ext cx="1253118" cy="62581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spcBef>
                <a:spcPts val="750"/>
              </a:spcBef>
              <a:buClr>
                <a:schemeClr val="accent1"/>
              </a:buClr>
            </a:pPr>
            <a:r>
              <a:rPr lang="de-DE" sz="1100" b="1" dirty="0" err="1"/>
              <a:t>Example</a:t>
            </a:r>
            <a:r>
              <a:rPr lang="de-DE" sz="1100" b="1" dirty="0"/>
              <a:t> </a:t>
            </a:r>
            <a:r>
              <a:rPr lang="de-DE" sz="1100" b="1" dirty="0" err="1"/>
              <a:t>chatbot</a:t>
            </a:r>
            <a:r>
              <a:rPr lang="de-DE" sz="1100" b="1" dirty="0"/>
              <a:t> </a:t>
            </a:r>
            <a:r>
              <a:rPr lang="de-DE" sz="1100" b="1" dirty="0" err="1"/>
              <a:t>response</a:t>
            </a:r>
            <a:r>
              <a:rPr lang="de-DE" sz="1100" b="1" dirty="0"/>
              <a:t> </a:t>
            </a:r>
          </a:p>
          <a:p>
            <a:pPr>
              <a:spcBef>
                <a:spcPts val="750"/>
              </a:spcBef>
              <a:buClr>
                <a:schemeClr val="accent1"/>
              </a:buClr>
            </a:pPr>
            <a:r>
              <a:rPr lang="de-DE" sz="1100" dirty="0"/>
              <a:t>Home LLM [</a:t>
            </a:r>
            <a:r>
              <a:rPr lang="es-ES" sz="1000" dirty="0"/>
              <a:t>aco24</a:t>
            </a:r>
            <a:r>
              <a:rPr lang="de-DE" sz="1100" dirty="0"/>
              <a:t>]</a:t>
            </a:r>
            <a:endParaRPr lang="en-US" sz="1000" dirty="0"/>
          </a:p>
        </p:txBody>
      </p:sp>
    </p:spTree>
    <p:extLst>
      <p:ext uri="{BB962C8B-B14F-4D97-AF65-F5344CB8AC3E}">
        <p14:creationId xmlns:p14="http://schemas.microsoft.com/office/powerpoint/2010/main" val="2673585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2" grpId="0" animBg="1"/>
      <p:bldP spid="13" grpId="0" animBg="1"/>
      <p:bldP spid="4" grpId="0"/>
    </p:bldLst>
  </p:timing>
  <p:extLst>
    <p:ext uri="{6950BFC3-D8DA-4A85-94F7-54DA5524770B}">
      <p188:commentRel xmlns:p188="http://schemas.microsoft.com/office/powerpoint/2018/8/main" r:id="rId3"/>
    </p:ext>
  </p:extLs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46635086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23" name="Grafik 22">
            <a:extLst>
              <a:ext uri="{FF2B5EF4-FFF2-40B4-BE49-F238E27FC236}">
                <a16:creationId xmlns:a16="http://schemas.microsoft.com/office/drawing/2014/main" id="{DA5D5A06-41FC-476E-20CE-7B20A05B7011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1374843" y="3785570"/>
            <a:ext cx="1550631" cy="9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58410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F74A91B-11B4-72A1-6D43-7C9172D0A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51591"/>
              </p:ext>
            </p:extLst>
          </p:nvPr>
        </p:nvGraphicFramePr>
        <p:xfrm>
          <a:off x="466725" y="956185"/>
          <a:ext cx="5870575" cy="374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6EA9A56-6A1D-E714-E891-F468D2B89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461893"/>
              </p:ext>
            </p:extLst>
          </p:nvPr>
        </p:nvGraphicFramePr>
        <p:xfrm>
          <a:off x="6121400" y="670820"/>
          <a:ext cx="2654300" cy="214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882350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48450898"/>
              </p:ext>
            </p:extLst>
          </p:nvPr>
        </p:nvGraphicFramePr>
        <p:xfrm>
          <a:off x="256459" y="826166"/>
          <a:ext cx="8536812" cy="382744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972792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230A7F2B-2DFC-9D72-CF03-9813A08031BE}"/>
              </a:ext>
            </a:extLst>
          </p:cNvPr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  <p:pic>
        <p:nvPicPr>
          <p:cNvPr id="23" name="Grafik 22">
            <a:extLst>
              <a:ext uri="{FF2B5EF4-FFF2-40B4-BE49-F238E27FC236}">
                <a16:creationId xmlns:a16="http://schemas.microsoft.com/office/drawing/2014/main" id="{DA5D5A06-41FC-476E-20CE-7B20A05B7011}"/>
              </a:ext>
            </a:extLst>
          </p:cNvPr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374843" y="3785570"/>
            <a:ext cx="1550631" cy="96522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3573486"/>
      </p:ext>
    </p:extLst>
  </p:cSld>
  <p:clrMapOvr>
    <a:masterClrMapping/>
  </p:clrMapOvr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B718F58B5AB46A553B64327CC75FC" ma:contentTypeVersion="8" ma:contentTypeDescription="Create a new document." ma:contentTypeScope="" ma:versionID="f03c36253c01a5d85c97c33b6cddc6e7">
  <xsd:schema xmlns:xsd="http://www.w3.org/2001/XMLSchema" xmlns:xs="http://www.w3.org/2001/XMLSchema" xmlns:p="http://schemas.microsoft.com/office/2006/metadata/properties" xmlns:ns3="15c0a2ae-b36f-4b4b-adbc-e61b61a79d6d" xmlns:ns4="f576c295-5956-4de3-80ad-9ade6c3833df" targetNamespace="http://schemas.microsoft.com/office/2006/metadata/properties" ma:root="true" ma:fieldsID="f13a8b0d07155b2e42b3ecd22c8b25d8" ns3:_="" ns4:_="">
    <xsd:import namespace="15c0a2ae-b36f-4b4b-adbc-e61b61a79d6d"/>
    <xsd:import namespace="f576c295-5956-4de3-80ad-9ade6c3833d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0a2ae-b36f-4b4b-adbc-e61b61a79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6c295-5956-4de3-80ad-9ade6c3833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6c295-5956-4de3-80ad-9ade6c3833df" xsi:nil="true"/>
  </documentManagement>
</p:properties>
</file>

<file path=customXml/itemProps1.xml><?xml version="1.0" encoding="utf-8"?>
<ds:datastoreItem xmlns:ds="http://schemas.openxmlformats.org/officeDocument/2006/customXml" ds:itemID="{9F9A5BB2-9D1D-4D54-89AF-E08F59BD26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C51F5B-123A-4A14-AD54-F9382446D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0a2ae-b36f-4b4b-adbc-e61b61a79d6d"/>
    <ds:schemaRef ds:uri="f576c295-5956-4de3-80ad-9ade6c3833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0C8163-AF88-4E1E-8E0B-FF34D157EA2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f576c295-5956-4de3-80ad-9ade6c3833df"/>
    <ds:schemaRef ds:uri="15c0a2ae-b36f-4b4b-adbc-e61b61a79d6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8201</Words>
  <Application>Microsoft Office PowerPoint</Application>
  <PresentationFormat>Bildschirmpräsentation (16:9)</PresentationFormat>
  <Paragraphs>1221</Paragraphs>
  <Slides>52</Slides>
  <Notes>44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52</vt:i4>
      </vt:variant>
    </vt:vector>
  </HeadingPairs>
  <TitlesOfParts>
    <vt:vector size="58" baseType="lpstr">
      <vt:lpstr>Aptos</vt:lpstr>
      <vt:lpstr>Arial</vt:lpstr>
      <vt:lpstr>Calibri</vt:lpstr>
      <vt:lpstr>Times New Roman</vt:lpstr>
      <vt:lpstr>Wingdings</vt:lpstr>
      <vt:lpstr>Uni_Stuttgart</vt:lpstr>
      <vt:lpstr>PowerPoint-Präsentation</vt:lpstr>
      <vt:lpstr>Motivation</vt:lpstr>
      <vt:lpstr>Motivation</vt:lpstr>
      <vt:lpstr>Objective</vt:lpstr>
      <vt:lpstr>Outline</vt:lpstr>
      <vt:lpstr>Related Work</vt:lpstr>
      <vt:lpstr>Outline</vt:lpstr>
      <vt:lpstr>Methodology</vt:lpstr>
      <vt:lpstr>Outline</vt:lpstr>
      <vt:lpstr>Concept</vt:lpstr>
      <vt:lpstr>Implemenation</vt:lpstr>
      <vt:lpstr>Implemenation</vt:lpstr>
      <vt:lpstr>Implemenation</vt:lpstr>
      <vt:lpstr>Outline</vt:lpstr>
      <vt:lpstr>Evaluation Process</vt:lpstr>
      <vt:lpstr>Results</vt:lpstr>
      <vt:lpstr>Results</vt:lpstr>
      <vt:lpstr>Results</vt:lpstr>
      <vt:lpstr>Key Findings / Contributions</vt:lpstr>
      <vt:lpstr>Outline</vt:lpstr>
      <vt:lpstr>Q&amp;A</vt:lpstr>
      <vt:lpstr>Extra Slides &amp; References</vt:lpstr>
      <vt:lpstr>Foundations</vt:lpstr>
      <vt:lpstr>Relation to State of the Art</vt:lpstr>
      <vt:lpstr>Relation to State of the Art</vt:lpstr>
      <vt:lpstr>Related Work: Evaluation Methods </vt:lpstr>
      <vt:lpstr>Related Work: Evaluation Methods</vt:lpstr>
      <vt:lpstr>Relation to State of the Art</vt:lpstr>
      <vt:lpstr>Relation to State of the Art</vt:lpstr>
      <vt:lpstr>Concept</vt:lpstr>
      <vt:lpstr>Concept</vt:lpstr>
      <vt:lpstr>Implemenation</vt:lpstr>
      <vt:lpstr>Implemenation</vt:lpstr>
      <vt:lpstr>Implemenation</vt:lpstr>
      <vt:lpstr>Implemenation</vt:lpstr>
      <vt:lpstr>Example Chats</vt:lpstr>
      <vt:lpstr>Dataset Example Entries</vt:lpstr>
      <vt:lpstr>Goal Question Metric</vt:lpstr>
      <vt:lpstr>Model Evaluation</vt:lpstr>
      <vt:lpstr>User Study</vt:lpstr>
      <vt:lpstr>Discussion</vt:lpstr>
      <vt:lpstr>Similar Chatbot Approaches: Relation to State of the Art</vt:lpstr>
      <vt:lpstr>Threats to Validity</vt:lpstr>
      <vt:lpstr>User Study</vt:lpstr>
      <vt:lpstr>User Study</vt:lpstr>
      <vt:lpstr>User Study</vt:lpstr>
      <vt:lpstr>Future Work</vt:lpstr>
      <vt:lpstr>Work Plan &amp; Schedule</vt:lpstr>
      <vt:lpstr>Work Plan &amp; Schedule</vt:lpstr>
      <vt:lpstr>Detailed WPs</vt:lpstr>
      <vt:lpstr>References</vt:lpstr>
      <vt:lpstr>Other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 Boppert</dc:creator>
  <cp:lastModifiedBy>Leon Boppert</cp:lastModifiedBy>
  <cp:revision>47</cp:revision>
  <dcterms:created xsi:type="dcterms:W3CDTF">2020-08-24T09:11:04Z</dcterms:created>
  <dcterms:modified xsi:type="dcterms:W3CDTF">2024-08-08T10:18:31Z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0x0101006D2B718F58B5AB46A553B64327CC75FC</vt:lpwstr>
  </property>
</Properties>
</file>